
<file path=[Content_Types].xml><?xml version="1.0" encoding="utf-8"?>
<Types xmlns="http://schemas.openxmlformats.org/package/2006/content-types">
  <Default Extension="fntdata" ContentType="application/x-fontdata"/>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3" r:id="rId1"/>
    <p:sldMasterId id="2147483684" r:id="rId2"/>
  </p:sldMasterIdLst>
  <p:notesMasterIdLst>
    <p:notesMasterId r:id="rId38"/>
  </p:notesMasterIdLst>
  <p:sldIdLst>
    <p:sldId id="256" r:id="rId3"/>
    <p:sldId id="257" r:id="rId4"/>
    <p:sldId id="292" r:id="rId5"/>
    <p:sldId id="258" r:id="rId6"/>
    <p:sldId id="259" r:id="rId7"/>
    <p:sldId id="260" r:id="rId8"/>
    <p:sldId id="261" r:id="rId9"/>
    <p:sldId id="262" r:id="rId10"/>
    <p:sldId id="284" r:id="rId11"/>
    <p:sldId id="263" r:id="rId12"/>
    <p:sldId id="264" r:id="rId13"/>
    <p:sldId id="265" r:id="rId14"/>
    <p:sldId id="266" r:id="rId15"/>
    <p:sldId id="267" r:id="rId16"/>
    <p:sldId id="268" r:id="rId17"/>
    <p:sldId id="285" r:id="rId18"/>
    <p:sldId id="269" r:id="rId19"/>
    <p:sldId id="270" r:id="rId20"/>
    <p:sldId id="271" r:id="rId21"/>
    <p:sldId id="272" r:id="rId22"/>
    <p:sldId id="287" r:id="rId23"/>
    <p:sldId id="273" r:id="rId24"/>
    <p:sldId id="274" r:id="rId25"/>
    <p:sldId id="275" r:id="rId26"/>
    <p:sldId id="289" r:id="rId27"/>
    <p:sldId id="276" r:id="rId28"/>
    <p:sldId id="277" r:id="rId29"/>
    <p:sldId id="278" r:id="rId30"/>
    <p:sldId id="290" r:id="rId31"/>
    <p:sldId id="279" r:id="rId32"/>
    <p:sldId id="280" r:id="rId33"/>
    <p:sldId id="281" r:id="rId34"/>
    <p:sldId id="282" r:id="rId35"/>
    <p:sldId id="288" r:id="rId36"/>
    <p:sldId id="283" r:id="rId37"/>
  </p:sldIdLst>
  <p:sldSz cx="9144000" cy="5143500" type="screen16x9"/>
  <p:notesSz cx="6858000" cy="9144000"/>
  <p:embeddedFontLst>
    <p:embeddedFont>
      <p:font typeface="Montserrat" panose="00000500000000000000" pitchFamily="2" charset="0"/>
      <p:regular r:id="rId39"/>
      <p:bold r:id="rId40"/>
      <p:italic r:id="rId41"/>
      <p:boldItalic r:id="rId42"/>
    </p:embeddedFont>
    <p:embeddedFont>
      <p:font typeface="Montserrat Medium" panose="00000600000000000000" pitchFamily="2" charset="0"/>
      <p:regular r:id="rId43"/>
      <p:bold r:id="rId44"/>
      <p:italic r:id="rId45"/>
      <p:boldItalic r:id="rId46"/>
    </p:embeddedFont>
    <p:embeddedFont>
      <p:font typeface="Montserrat SemiBold" panose="00000700000000000000" pitchFamily="2" charset="0"/>
      <p:regular r:id="rId47"/>
      <p:bold r:id="rId48"/>
      <p:italic r:id="rId49"/>
      <p:boldItalic r:id="rId50"/>
    </p:embeddedFont>
    <p:embeddedFont>
      <p:font typeface="Work Sans" pitchFamily="2" charset="0"/>
      <p:regular r:id="rId51"/>
      <p:bold r:id="rId52"/>
      <p:italic r:id="rId53"/>
      <p:boldItalic r:id="rId54"/>
    </p:embeddedFont>
    <p:embeddedFont>
      <p:font typeface="Work Sans Medium" pitchFamily="2" charset="0"/>
      <p:regular r:id="rId55"/>
      <p:bold r:id="rId56"/>
      <p:italic r:id="rId57"/>
      <p:boldItalic r:id="rId58"/>
    </p:embeddedFont>
    <p:embeddedFont>
      <p:font typeface="Work Sans SemiBold" pitchFamily="2"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761">
          <p15:clr>
            <a:srgbClr val="747775"/>
          </p15:clr>
        </p15:guide>
        <p15:guide id="2" orient="horz" pos="521">
          <p15:clr>
            <a:srgbClr val="747775"/>
          </p15:clr>
        </p15:guide>
        <p15:guide id="3" orient="horz" pos="1458">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lby Mill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E69F24-4762-4FDE-A87A-B43A2BBD67D2}" v="61" dt="2024-02-28T19:20:11.593"/>
  </p1510:revLst>
</p1510:revInfo>
</file>

<file path=ppt/tableStyles.xml><?xml version="1.0" encoding="utf-8"?>
<a:tblStyleLst xmlns:a="http://schemas.openxmlformats.org/drawingml/2006/main" def="{B0BD4760-6C04-4A23-A475-DDDD7A7C8C02}">
  <a:tblStyle styleId="{B0BD4760-6C04-4A23-A475-DDDD7A7C8C0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guide pos="3761"/>
        <p:guide orient="horz" pos="521"/>
        <p:guide orient="horz" pos="145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2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1.fntdata"/><Relationship Id="rId34" Type="http://schemas.openxmlformats.org/officeDocument/2006/relationships/slide" Target="slides/slide32.xml"/><Relationship Id="rId50" Type="http://schemas.openxmlformats.org/officeDocument/2006/relationships/font" Target="fonts/font12.fntdata"/><Relationship Id="rId55" Type="http://schemas.openxmlformats.org/officeDocument/2006/relationships/font" Target="fonts/font1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by Mills" userId="bb6d13972384687f" providerId="LiveId" clId="{07E69F24-4762-4FDE-A87A-B43A2BBD67D2}"/>
    <pc:docChg chg="undo redo custSel addSld delSld modSld sldOrd">
      <pc:chgData name="Colby Mills" userId="bb6d13972384687f" providerId="LiveId" clId="{07E69F24-4762-4FDE-A87A-B43A2BBD67D2}" dt="2024-02-28T19:20:11.593" v="843"/>
      <pc:docMkLst>
        <pc:docMk/>
      </pc:docMkLst>
      <pc:sldChg chg="modSp mod">
        <pc:chgData name="Colby Mills" userId="bb6d13972384687f" providerId="LiveId" clId="{07E69F24-4762-4FDE-A87A-B43A2BBD67D2}" dt="2024-02-28T19:05:48.703" v="774" actId="20577"/>
        <pc:sldMkLst>
          <pc:docMk/>
          <pc:sldMk cId="0" sldId="257"/>
        </pc:sldMkLst>
        <pc:spChg chg="mod">
          <ac:chgData name="Colby Mills" userId="bb6d13972384687f" providerId="LiveId" clId="{07E69F24-4762-4FDE-A87A-B43A2BBD67D2}" dt="2024-02-28T19:05:48.703" v="774" actId="20577"/>
          <ac:spMkLst>
            <pc:docMk/>
            <pc:sldMk cId="0" sldId="257"/>
            <ac:spMk id="381" creationId="{00000000-0000-0000-0000-000000000000}"/>
          </ac:spMkLst>
        </pc:spChg>
      </pc:sldChg>
      <pc:sldChg chg="modSp mod delCm modCm">
        <pc:chgData name="Colby Mills" userId="bb6d13972384687f" providerId="LiveId" clId="{07E69F24-4762-4FDE-A87A-B43A2BBD67D2}" dt="2024-02-28T19:06:52.818" v="779" actId="1592"/>
        <pc:sldMkLst>
          <pc:docMk/>
          <pc:sldMk cId="0" sldId="259"/>
        </pc:sldMkLst>
        <pc:spChg chg="mod">
          <ac:chgData name="Colby Mills" userId="bb6d13972384687f" providerId="LiveId" clId="{07E69F24-4762-4FDE-A87A-B43A2BBD67D2}" dt="2024-02-28T19:06:43.629" v="777" actId="20577"/>
          <ac:spMkLst>
            <pc:docMk/>
            <pc:sldMk cId="0" sldId="259"/>
            <ac:spMk id="399" creationId="{00000000-0000-0000-0000-000000000000}"/>
          </ac:spMkLst>
        </pc:spChg>
      </pc:sldChg>
      <pc:sldChg chg="modSp mod">
        <pc:chgData name="Colby Mills" userId="bb6d13972384687f" providerId="LiveId" clId="{07E69F24-4762-4FDE-A87A-B43A2BBD67D2}" dt="2024-02-28T19:07:17.663" v="780" actId="20577"/>
        <pc:sldMkLst>
          <pc:docMk/>
          <pc:sldMk cId="0" sldId="265"/>
        </pc:sldMkLst>
        <pc:spChg chg="mod">
          <ac:chgData name="Colby Mills" userId="bb6d13972384687f" providerId="LiveId" clId="{07E69F24-4762-4FDE-A87A-B43A2BBD67D2}" dt="2024-02-28T19:07:17.663" v="780" actId="20577"/>
          <ac:spMkLst>
            <pc:docMk/>
            <pc:sldMk cId="0" sldId="265"/>
            <ac:spMk id="460" creationId="{00000000-0000-0000-0000-000000000000}"/>
          </ac:spMkLst>
        </pc:spChg>
      </pc:sldChg>
      <pc:sldChg chg="addSp delSp modSp mod modTransition modAnim">
        <pc:chgData name="Colby Mills" userId="bb6d13972384687f" providerId="LiveId" clId="{07E69F24-4762-4FDE-A87A-B43A2BBD67D2}" dt="2024-02-28T19:20:11.593" v="843"/>
        <pc:sldMkLst>
          <pc:docMk/>
          <pc:sldMk cId="0" sldId="267"/>
        </pc:sldMkLst>
        <pc:spChg chg="mod">
          <ac:chgData name="Colby Mills" userId="bb6d13972384687f" providerId="LiveId" clId="{07E69F24-4762-4FDE-A87A-B43A2BBD67D2}" dt="2024-02-28T19:13:18.185" v="831" actId="20577"/>
          <ac:spMkLst>
            <pc:docMk/>
            <pc:sldMk cId="0" sldId="267"/>
            <ac:spMk id="479" creationId="{00000000-0000-0000-0000-000000000000}"/>
          </ac:spMkLst>
        </pc:spChg>
        <pc:picChg chg="add del mod ord">
          <ac:chgData name="Colby Mills" userId="bb6d13972384687f" providerId="LiveId" clId="{07E69F24-4762-4FDE-A87A-B43A2BBD67D2}" dt="2024-02-28T19:15:13.139" v="834"/>
          <ac:picMkLst>
            <pc:docMk/>
            <pc:sldMk cId="0" sldId="267"/>
            <ac:picMk id="3" creationId="{F3358263-4A36-5FC6-A06D-9BE67C6295E1}"/>
          </ac:picMkLst>
        </pc:picChg>
        <pc:picChg chg="add del mod">
          <ac:chgData name="Colby Mills" userId="bb6d13972384687f" providerId="LiveId" clId="{07E69F24-4762-4FDE-A87A-B43A2BBD67D2}" dt="2024-02-28T19:17:13.757" v="836"/>
          <ac:picMkLst>
            <pc:docMk/>
            <pc:sldMk cId="0" sldId="267"/>
            <ac:picMk id="4" creationId="{4705885D-D69F-738E-F61E-35AEC9454999}"/>
          </ac:picMkLst>
        </pc:picChg>
        <pc:picChg chg="add del mod ord">
          <ac:chgData name="Colby Mills" userId="bb6d13972384687f" providerId="LiveId" clId="{07E69F24-4762-4FDE-A87A-B43A2BBD67D2}" dt="2024-02-28T19:17:35.104" v="837"/>
          <ac:picMkLst>
            <pc:docMk/>
            <pc:sldMk cId="0" sldId="267"/>
            <ac:picMk id="9" creationId="{BC989D6F-1F3B-4AC7-B53D-CAFE49C901C1}"/>
          </ac:picMkLst>
        </pc:picChg>
        <pc:picChg chg="del">
          <ac:chgData name="Colby Mills" userId="bb6d13972384687f" providerId="LiveId" clId="{07E69F24-4762-4FDE-A87A-B43A2BBD67D2}" dt="2024-02-28T19:14:47.159" v="833"/>
          <ac:picMkLst>
            <pc:docMk/>
            <pc:sldMk cId="0" sldId="267"/>
            <ac:picMk id="10" creationId="{B2F889B2-536F-3120-0898-4DA3927A8010}"/>
          </ac:picMkLst>
        </pc:picChg>
        <pc:picChg chg="add del mod">
          <ac:chgData name="Colby Mills" userId="bb6d13972384687f" providerId="LiveId" clId="{07E69F24-4762-4FDE-A87A-B43A2BBD67D2}" dt="2024-02-28T19:17:38.027" v="839"/>
          <ac:picMkLst>
            <pc:docMk/>
            <pc:sldMk cId="0" sldId="267"/>
            <ac:picMk id="11" creationId="{F051D999-6DB5-2F00-8E33-236F5DAD96BC}"/>
          </ac:picMkLst>
        </pc:picChg>
        <pc:picChg chg="add del mod ord">
          <ac:chgData name="Colby Mills" userId="bb6d13972384687f" providerId="LiveId" clId="{07E69F24-4762-4FDE-A87A-B43A2BBD67D2}" dt="2024-02-28T19:18:04.208" v="840"/>
          <ac:picMkLst>
            <pc:docMk/>
            <pc:sldMk cId="0" sldId="267"/>
            <ac:picMk id="14" creationId="{B6391CBC-D759-47FB-4850-439790640E06}"/>
          </ac:picMkLst>
        </pc:picChg>
        <pc:picChg chg="add del mod">
          <ac:chgData name="Colby Mills" userId="bb6d13972384687f" providerId="LiveId" clId="{07E69F24-4762-4FDE-A87A-B43A2BBD67D2}" dt="2024-02-28T19:19:46.919" v="842"/>
          <ac:picMkLst>
            <pc:docMk/>
            <pc:sldMk cId="0" sldId="267"/>
            <ac:picMk id="15" creationId="{19C8772B-9E76-9AF7-A53F-98EA36B1156A}"/>
          </ac:picMkLst>
        </pc:picChg>
        <pc:picChg chg="add del mod ord">
          <ac:chgData name="Colby Mills" userId="bb6d13972384687f" providerId="LiveId" clId="{07E69F24-4762-4FDE-A87A-B43A2BBD67D2}" dt="2024-02-28T19:20:11.593" v="843"/>
          <ac:picMkLst>
            <pc:docMk/>
            <pc:sldMk cId="0" sldId="267"/>
            <ac:picMk id="28" creationId="{F0F9AE24-F619-4DDD-48C7-EDDF89CF329E}"/>
          </ac:picMkLst>
        </pc:picChg>
        <pc:picChg chg="add mod">
          <ac:chgData name="Colby Mills" userId="bb6d13972384687f" providerId="LiveId" clId="{07E69F24-4762-4FDE-A87A-B43A2BBD67D2}" dt="2024-02-28T19:20:11.593" v="843"/>
          <ac:picMkLst>
            <pc:docMk/>
            <pc:sldMk cId="0" sldId="267"/>
            <ac:picMk id="29" creationId="{7F75F723-C14A-E91F-FCFE-51DAD43141B8}"/>
          </ac:picMkLst>
        </pc:picChg>
      </pc:sldChg>
      <pc:sldChg chg="modSp mod">
        <pc:chgData name="Colby Mills" userId="bb6d13972384687f" providerId="LiveId" clId="{07E69F24-4762-4FDE-A87A-B43A2BBD67D2}" dt="2024-02-14T14:19:02.939" v="773" actId="20577"/>
        <pc:sldMkLst>
          <pc:docMk/>
          <pc:sldMk cId="0" sldId="270"/>
        </pc:sldMkLst>
        <pc:spChg chg="mod">
          <ac:chgData name="Colby Mills" userId="bb6d13972384687f" providerId="LiveId" clId="{07E69F24-4762-4FDE-A87A-B43A2BBD67D2}" dt="2024-02-14T14:19:02.939" v="773" actId="20577"/>
          <ac:spMkLst>
            <pc:docMk/>
            <pc:sldMk cId="0" sldId="270"/>
            <ac:spMk id="508" creationId="{00000000-0000-0000-0000-000000000000}"/>
          </ac:spMkLst>
        </pc:spChg>
      </pc:sldChg>
      <pc:sldChg chg="modSp mod">
        <pc:chgData name="Colby Mills" userId="bb6d13972384687f" providerId="LiveId" clId="{07E69F24-4762-4FDE-A87A-B43A2BBD67D2}" dt="2024-02-13T20:07:13.621" v="635" actId="1076"/>
        <pc:sldMkLst>
          <pc:docMk/>
          <pc:sldMk cId="0" sldId="271"/>
        </pc:sldMkLst>
        <pc:spChg chg="mod">
          <ac:chgData name="Colby Mills" userId="bb6d13972384687f" providerId="LiveId" clId="{07E69F24-4762-4FDE-A87A-B43A2BBD67D2}" dt="2024-02-13T20:07:07.580" v="634"/>
          <ac:spMkLst>
            <pc:docMk/>
            <pc:sldMk cId="0" sldId="271"/>
            <ac:spMk id="516" creationId="{00000000-0000-0000-0000-000000000000}"/>
          </ac:spMkLst>
        </pc:spChg>
        <pc:picChg chg="mod">
          <ac:chgData name="Colby Mills" userId="bb6d13972384687f" providerId="LiveId" clId="{07E69F24-4762-4FDE-A87A-B43A2BBD67D2}" dt="2024-02-13T20:07:13.621" v="635" actId="1076"/>
          <ac:picMkLst>
            <pc:docMk/>
            <pc:sldMk cId="0" sldId="271"/>
            <ac:picMk id="515" creationId="{00000000-0000-0000-0000-000000000000}"/>
          </ac:picMkLst>
        </pc:picChg>
      </pc:sldChg>
      <pc:sldChg chg="modSp mod">
        <pc:chgData name="Colby Mills" userId="bb6d13972384687f" providerId="LiveId" clId="{07E69F24-4762-4FDE-A87A-B43A2BBD67D2}" dt="2024-02-28T19:09:15.142" v="790" actId="113"/>
        <pc:sldMkLst>
          <pc:docMk/>
          <pc:sldMk cId="0" sldId="278"/>
        </pc:sldMkLst>
        <pc:spChg chg="mod">
          <ac:chgData name="Colby Mills" userId="bb6d13972384687f" providerId="LiveId" clId="{07E69F24-4762-4FDE-A87A-B43A2BBD67D2}" dt="2024-02-28T19:09:15.142" v="790" actId="113"/>
          <ac:spMkLst>
            <pc:docMk/>
            <pc:sldMk cId="0" sldId="278"/>
            <ac:spMk id="592" creationId="{00000000-0000-0000-0000-000000000000}"/>
          </ac:spMkLst>
        </pc:spChg>
      </pc:sldChg>
      <pc:sldChg chg="addSp delSp modSp mod">
        <pc:chgData name="Colby Mills" userId="bb6d13972384687f" providerId="LiveId" clId="{07E69F24-4762-4FDE-A87A-B43A2BBD67D2}" dt="2024-02-28T19:10:24.622" v="823" actId="20577"/>
        <pc:sldMkLst>
          <pc:docMk/>
          <pc:sldMk cId="0" sldId="279"/>
        </pc:sldMkLst>
        <pc:spChg chg="add mod">
          <ac:chgData name="Colby Mills" userId="bb6d13972384687f" providerId="LiveId" clId="{07E69F24-4762-4FDE-A87A-B43A2BBD67D2}" dt="2024-02-28T19:10:24.622" v="823" actId="20577"/>
          <ac:spMkLst>
            <pc:docMk/>
            <pc:sldMk cId="0" sldId="279"/>
            <ac:spMk id="2" creationId="{0305F8FD-7FB2-232B-9E45-9EC45F8B2E8E}"/>
          </ac:spMkLst>
        </pc:spChg>
        <pc:spChg chg="add del mod">
          <ac:chgData name="Colby Mills" userId="bb6d13972384687f" providerId="LiveId" clId="{07E69F24-4762-4FDE-A87A-B43A2BBD67D2}" dt="2024-02-28T19:10:20.792" v="808" actId="478"/>
          <ac:spMkLst>
            <pc:docMk/>
            <pc:sldMk cId="0" sldId="279"/>
            <ac:spMk id="5" creationId="{6911CB53-8C1E-3675-B052-76233B1481F4}"/>
          </ac:spMkLst>
        </pc:spChg>
        <pc:spChg chg="del mod">
          <ac:chgData name="Colby Mills" userId="bb6d13972384687f" providerId="LiveId" clId="{07E69F24-4762-4FDE-A87A-B43A2BBD67D2}" dt="2024-02-28T19:10:15.727" v="807" actId="478"/>
          <ac:spMkLst>
            <pc:docMk/>
            <pc:sldMk cId="0" sldId="279"/>
            <ac:spMk id="603" creationId="{00000000-0000-0000-0000-000000000000}"/>
          </ac:spMkLst>
        </pc:spChg>
      </pc:sldChg>
      <pc:sldChg chg="modSp mod">
        <pc:chgData name="Colby Mills" userId="bb6d13972384687f" providerId="LiveId" clId="{07E69F24-4762-4FDE-A87A-B43A2BBD67D2}" dt="2024-02-13T16:57:24.238" v="628" actId="20577"/>
        <pc:sldMkLst>
          <pc:docMk/>
          <pc:sldMk cId="0" sldId="282"/>
        </pc:sldMkLst>
        <pc:spChg chg="mod">
          <ac:chgData name="Colby Mills" userId="bb6d13972384687f" providerId="LiveId" clId="{07E69F24-4762-4FDE-A87A-B43A2BBD67D2}" dt="2024-02-13T16:57:24.238" v="628" actId="20577"/>
          <ac:spMkLst>
            <pc:docMk/>
            <pc:sldMk cId="0" sldId="282"/>
            <ac:spMk id="632" creationId="{00000000-0000-0000-0000-000000000000}"/>
          </ac:spMkLst>
        </pc:spChg>
      </pc:sldChg>
      <pc:sldChg chg="addSp delSp modSp mod delAnim modAnim">
        <pc:chgData name="Colby Mills" userId="bb6d13972384687f" providerId="LiveId" clId="{07E69F24-4762-4FDE-A87A-B43A2BBD67D2}" dt="2024-01-25T15:17:12.973" v="4"/>
        <pc:sldMkLst>
          <pc:docMk/>
          <pc:sldMk cId="1689717628" sldId="284"/>
        </pc:sldMkLst>
        <pc:picChg chg="add mod">
          <ac:chgData name="Colby Mills" userId="bb6d13972384687f" providerId="LiveId" clId="{07E69F24-4762-4FDE-A87A-B43A2BBD67D2}" dt="2024-01-25T15:16:40.858" v="3" actId="14100"/>
          <ac:picMkLst>
            <pc:docMk/>
            <pc:sldMk cId="1689717628" sldId="284"/>
            <ac:picMk id="2" creationId="{CE6058B9-41FA-05DB-B84B-AA978E89AA78}"/>
          </ac:picMkLst>
        </pc:picChg>
        <pc:picChg chg="del">
          <ac:chgData name="Colby Mills" userId="bb6d13972384687f" providerId="LiveId" clId="{07E69F24-4762-4FDE-A87A-B43A2BBD67D2}" dt="2024-01-25T15:16:26.669" v="0" actId="478"/>
          <ac:picMkLst>
            <pc:docMk/>
            <pc:sldMk cId="1689717628" sldId="284"/>
            <ac:picMk id="7" creationId="{0D71B6AA-364F-F694-7F80-7C444FDF88CE}"/>
          </ac:picMkLst>
        </pc:picChg>
      </pc:sldChg>
      <pc:sldChg chg="addSp delSp modSp mod delAnim modAnim">
        <pc:chgData name="Colby Mills" userId="bb6d13972384687f" providerId="LiveId" clId="{07E69F24-4762-4FDE-A87A-B43A2BBD67D2}" dt="2024-02-14T14:05:13.020" v="659" actId="14100"/>
        <pc:sldMkLst>
          <pc:docMk/>
          <pc:sldMk cId="2285870966" sldId="285"/>
        </pc:sldMkLst>
        <pc:picChg chg="del">
          <ac:chgData name="Colby Mills" userId="bb6d13972384687f" providerId="LiveId" clId="{07E69F24-4762-4FDE-A87A-B43A2BBD67D2}" dt="2024-01-25T15:23:31.908" v="5" actId="478"/>
          <ac:picMkLst>
            <pc:docMk/>
            <pc:sldMk cId="2285870966" sldId="285"/>
            <ac:picMk id="2" creationId="{BE25CF3B-78A7-AECA-518A-3D4E2EA0B9E9}"/>
          </ac:picMkLst>
        </pc:picChg>
        <pc:picChg chg="add mod">
          <ac:chgData name="Colby Mills" userId="bb6d13972384687f" providerId="LiveId" clId="{07E69F24-4762-4FDE-A87A-B43A2BBD67D2}" dt="2024-02-14T14:05:13.020" v="659" actId="14100"/>
          <ac:picMkLst>
            <pc:docMk/>
            <pc:sldMk cId="2285870966" sldId="285"/>
            <ac:picMk id="2" creationId="{E96C73B1-7853-62D7-5612-7A396A965655}"/>
          </ac:picMkLst>
        </pc:picChg>
        <pc:picChg chg="add del mod">
          <ac:chgData name="Colby Mills" userId="bb6d13972384687f" providerId="LiveId" clId="{07E69F24-4762-4FDE-A87A-B43A2BBD67D2}" dt="2024-02-14T14:04:30.014" v="654" actId="478"/>
          <ac:picMkLst>
            <pc:docMk/>
            <pc:sldMk cId="2285870966" sldId="285"/>
            <ac:picMk id="3" creationId="{BA003E94-4983-DC68-1C09-FBAC7A76050F}"/>
          </ac:picMkLst>
        </pc:picChg>
      </pc:sldChg>
      <pc:sldChg chg="addSp delSp modSp mod delAnim modAnim">
        <pc:chgData name="Colby Mills" userId="bb6d13972384687f" providerId="LiveId" clId="{07E69F24-4762-4FDE-A87A-B43A2BBD67D2}" dt="2024-01-25T15:32:26.248" v="13" actId="14100"/>
        <pc:sldMkLst>
          <pc:docMk/>
          <pc:sldMk cId="1604893109" sldId="287"/>
        </pc:sldMkLst>
        <pc:picChg chg="del">
          <ac:chgData name="Colby Mills" userId="bb6d13972384687f" providerId="LiveId" clId="{07E69F24-4762-4FDE-A87A-B43A2BBD67D2}" dt="2024-01-25T15:32:13.051" v="10" actId="478"/>
          <ac:picMkLst>
            <pc:docMk/>
            <pc:sldMk cId="1604893109" sldId="287"/>
            <ac:picMk id="2" creationId="{BA5FE91E-241C-6C95-1971-006F68B3E2E2}"/>
          </ac:picMkLst>
        </pc:picChg>
        <pc:picChg chg="add mod">
          <ac:chgData name="Colby Mills" userId="bb6d13972384687f" providerId="LiveId" clId="{07E69F24-4762-4FDE-A87A-B43A2BBD67D2}" dt="2024-01-25T15:32:26.248" v="13" actId="14100"/>
          <ac:picMkLst>
            <pc:docMk/>
            <pc:sldMk cId="1604893109" sldId="287"/>
            <ac:picMk id="3" creationId="{895C8F59-CB4A-A26E-794F-458B910F6C18}"/>
          </ac:picMkLst>
        </pc:picChg>
      </pc:sldChg>
      <pc:sldChg chg="addSp delSp modSp mod delAnim modAnim">
        <pc:chgData name="Colby Mills" userId="bb6d13972384687f" providerId="LiveId" clId="{07E69F24-4762-4FDE-A87A-B43A2BBD67D2}" dt="2024-02-13T17:02:36.003" v="630"/>
        <pc:sldMkLst>
          <pc:docMk/>
          <pc:sldMk cId="850415608" sldId="288"/>
        </pc:sldMkLst>
        <pc:picChg chg="add del mod">
          <ac:chgData name="Colby Mills" userId="bb6d13972384687f" providerId="LiveId" clId="{07E69F24-4762-4FDE-A87A-B43A2BBD67D2}" dt="2024-02-13T17:02:07.707" v="629" actId="478"/>
          <ac:picMkLst>
            <pc:docMk/>
            <pc:sldMk cId="850415608" sldId="288"/>
            <ac:picMk id="2" creationId="{2E4D1616-0098-6E98-2E11-94871A989276}"/>
          </ac:picMkLst>
        </pc:picChg>
        <pc:picChg chg="add mod">
          <ac:chgData name="Colby Mills" userId="bb6d13972384687f" providerId="LiveId" clId="{07E69F24-4762-4FDE-A87A-B43A2BBD67D2}" dt="2024-02-13T17:02:36.003" v="630"/>
          <ac:picMkLst>
            <pc:docMk/>
            <pc:sldMk cId="850415608" sldId="288"/>
            <ac:picMk id="3" creationId="{52CA45D5-428D-C127-A4E2-B8886273612D}"/>
          </ac:picMkLst>
        </pc:picChg>
        <pc:picChg chg="del">
          <ac:chgData name="Colby Mills" userId="bb6d13972384687f" providerId="LiveId" clId="{07E69F24-4762-4FDE-A87A-B43A2BBD67D2}" dt="2024-01-25T16:05:17.124" v="24" actId="478"/>
          <ac:picMkLst>
            <pc:docMk/>
            <pc:sldMk cId="850415608" sldId="288"/>
            <ac:picMk id="9" creationId="{9E8709F4-8C27-ED3A-9FF1-265366F5E81A}"/>
          </ac:picMkLst>
        </pc:picChg>
      </pc:sldChg>
      <pc:sldChg chg="addSp delSp modSp mod delAnim modAnim">
        <pc:chgData name="Colby Mills" userId="bb6d13972384687f" providerId="LiveId" clId="{07E69F24-4762-4FDE-A87A-B43A2BBD67D2}" dt="2024-02-28T19:11:45.487" v="824"/>
        <pc:sldMkLst>
          <pc:docMk/>
          <pc:sldMk cId="3901255313" sldId="289"/>
        </pc:sldMkLst>
        <pc:picChg chg="del">
          <ac:chgData name="Colby Mills" userId="bb6d13972384687f" providerId="LiveId" clId="{07E69F24-4762-4FDE-A87A-B43A2BBD67D2}" dt="2024-01-25T15:38:50.593" v="14" actId="478"/>
          <ac:picMkLst>
            <pc:docMk/>
            <pc:sldMk cId="3901255313" sldId="289"/>
            <ac:picMk id="2" creationId="{CAC85256-CE20-D708-63DD-662B63A937BB}"/>
          </ac:picMkLst>
        </pc:picChg>
        <pc:picChg chg="add mod">
          <ac:chgData name="Colby Mills" userId="bb6d13972384687f" providerId="LiveId" clId="{07E69F24-4762-4FDE-A87A-B43A2BBD67D2}" dt="2024-01-25T15:39:08.933" v="19" actId="14100"/>
          <ac:picMkLst>
            <pc:docMk/>
            <pc:sldMk cId="3901255313" sldId="289"/>
            <ac:picMk id="3" creationId="{E76CB42A-601E-25CE-5AA5-BE9AA1AECF74}"/>
          </ac:picMkLst>
        </pc:picChg>
      </pc:sldChg>
      <pc:sldChg chg="addSp delSp modSp mod delAnim modAnim">
        <pc:chgData name="Colby Mills" userId="bb6d13972384687f" providerId="LiveId" clId="{07E69F24-4762-4FDE-A87A-B43A2BBD67D2}" dt="2024-02-14T14:13:57.431" v="663" actId="14100"/>
        <pc:sldMkLst>
          <pc:docMk/>
          <pc:sldMk cId="4142558411" sldId="290"/>
        </pc:sldMkLst>
        <pc:picChg chg="add mod">
          <ac:chgData name="Colby Mills" userId="bb6d13972384687f" providerId="LiveId" clId="{07E69F24-4762-4FDE-A87A-B43A2BBD67D2}" dt="2024-02-14T14:13:57.431" v="663" actId="14100"/>
          <ac:picMkLst>
            <pc:docMk/>
            <pc:sldMk cId="4142558411" sldId="290"/>
            <ac:picMk id="2" creationId="{090B1A89-9B03-2F6D-C30D-49B2E6F771C7}"/>
          </ac:picMkLst>
        </pc:picChg>
        <pc:picChg chg="del">
          <ac:chgData name="Colby Mills" userId="bb6d13972384687f" providerId="LiveId" clId="{07E69F24-4762-4FDE-A87A-B43A2BBD67D2}" dt="2024-01-25T15:43:51.368" v="20" actId="478"/>
          <ac:picMkLst>
            <pc:docMk/>
            <pc:sldMk cId="4142558411" sldId="290"/>
            <ac:picMk id="2" creationId="{A90BFFBB-8C51-219C-F658-1673F0BD7A1C}"/>
          </ac:picMkLst>
        </pc:picChg>
        <pc:picChg chg="add del mod">
          <ac:chgData name="Colby Mills" userId="bb6d13972384687f" providerId="LiveId" clId="{07E69F24-4762-4FDE-A87A-B43A2BBD67D2}" dt="2024-02-14T14:13:24.675" v="660" actId="478"/>
          <ac:picMkLst>
            <pc:docMk/>
            <pc:sldMk cId="4142558411" sldId="290"/>
            <ac:picMk id="3" creationId="{39744669-F1BD-AC9E-FB65-58243189C703}"/>
          </ac:picMkLst>
        </pc:picChg>
      </pc:sldChg>
      <pc:sldChg chg="modSp new del mod">
        <pc:chgData name="Colby Mills" userId="bb6d13972384687f" providerId="LiveId" clId="{07E69F24-4762-4FDE-A87A-B43A2BBD67D2}" dt="2024-02-13T16:24:20.978" v="33" actId="2696"/>
        <pc:sldMkLst>
          <pc:docMk/>
          <pc:sldMk cId="4148635164" sldId="291"/>
        </pc:sldMkLst>
        <pc:spChg chg="mod">
          <ac:chgData name="Colby Mills" userId="bb6d13972384687f" providerId="LiveId" clId="{07E69F24-4762-4FDE-A87A-B43A2BBD67D2}" dt="2024-02-13T16:24:16.384" v="30" actId="27636"/>
          <ac:spMkLst>
            <pc:docMk/>
            <pc:sldMk cId="4148635164" sldId="291"/>
            <ac:spMk id="4" creationId="{C42582C7-4461-E044-BE01-7D57C87E7F48}"/>
          </ac:spMkLst>
        </pc:spChg>
      </pc:sldChg>
      <pc:sldChg chg="addSp delSp modSp add mod ord modTransition delAnim modAnim">
        <pc:chgData name="Colby Mills" userId="bb6d13972384687f" providerId="LiveId" clId="{07E69F24-4762-4FDE-A87A-B43A2BBD67D2}" dt="2024-02-28T19:05:59.849" v="775" actId="20577"/>
        <pc:sldMkLst>
          <pc:docMk/>
          <pc:sldMk cId="2179552411" sldId="292"/>
        </pc:sldMkLst>
        <pc:spChg chg="add mod">
          <ac:chgData name="Colby Mills" userId="bb6d13972384687f" providerId="LiveId" clId="{07E69F24-4762-4FDE-A87A-B43A2BBD67D2}" dt="2024-02-28T19:05:59.849" v="775" actId="20577"/>
          <ac:spMkLst>
            <pc:docMk/>
            <pc:sldMk cId="2179552411" sldId="292"/>
            <ac:spMk id="3" creationId="{083136D9-9D57-B1D7-3EA2-078562D24046}"/>
          </ac:spMkLst>
        </pc:spChg>
        <pc:spChg chg="add mod">
          <ac:chgData name="Colby Mills" userId="bb6d13972384687f" providerId="LiveId" clId="{07E69F24-4762-4FDE-A87A-B43A2BBD67D2}" dt="2024-02-13T20:30:48.047" v="638" actId="27636"/>
          <ac:spMkLst>
            <pc:docMk/>
            <pc:sldMk cId="2179552411" sldId="292"/>
            <ac:spMk id="4" creationId="{C42DC4FD-7430-F6FC-4B29-93BB0A0A2F56}"/>
          </ac:spMkLst>
        </pc:spChg>
        <pc:spChg chg="add del mod">
          <ac:chgData name="Colby Mills" userId="bb6d13972384687f" providerId="LiveId" clId="{07E69F24-4762-4FDE-A87A-B43A2BBD67D2}" dt="2024-02-13T16:32:01.393" v="303" actId="478"/>
          <ac:spMkLst>
            <pc:docMk/>
            <pc:sldMk cId="2179552411" sldId="292"/>
            <ac:spMk id="6" creationId="{CCA95928-7D63-9ED2-AA42-414718CBD6D6}"/>
          </ac:spMkLst>
        </pc:spChg>
        <pc:spChg chg="del mod">
          <ac:chgData name="Colby Mills" userId="bb6d13972384687f" providerId="LiveId" clId="{07E69F24-4762-4FDE-A87A-B43A2BBD67D2}" dt="2024-02-13T16:31:59.216" v="302" actId="478"/>
          <ac:spMkLst>
            <pc:docMk/>
            <pc:sldMk cId="2179552411" sldId="292"/>
            <ac:spMk id="398" creationId="{179571AE-A460-57EF-B80B-B3495D8E74C7}"/>
          </ac:spMkLst>
        </pc:spChg>
        <pc:spChg chg="del">
          <ac:chgData name="Colby Mills" userId="bb6d13972384687f" providerId="LiveId" clId="{07E69F24-4762-4FDE-A87A-B43A2BBD67D2}" dt="2024-02-13T16:24:42.801" v="37" actId="478"/>
          <ac:spMkLst>
            <pc:docMk/>
            <pc:sldMk cId="2179552411" sldId="292"/>
            <ac:spMk id="399" creationId="{FA2B3C65-90B5-49D9-0246-6E5166746AA9}"/>
          </ac:spMkLst>
        </pc:spChg>
        <pc:picChg chg="add del mod">
          <ac:chgData name="Colby Mills" userId="bb6d13972384687f" providerId="LiveId" clId="{07E69F24-4762-4FDE-A87A-B43A2BBD67D2}" dt="2024-02-14T13:51:32.122" v="641"/>
          <ac:picMkLst>
            <pc:docMk/>
            <pc:sldMk cId="2179552411" sldId="292"/>
            <ac:picMk id="9" creationId="{A8C90FDB-0C37-BE67-C082-31385919193F}"/>
          </ac:picMkLst>
        </pc:picChg>
        <pc:picChg chg="add del mod">
          <ac:chgData name="Colby Mills" userId="bb6d13972384687f" providerId="LiveId" clId="{07E69F24-4762-4FDE-A87A-B43A2BBD67D2}" dt="2024-02-14T13:52:02.776" v="643"/>
          <ac:picMkLst>
            <pc:docMk/>
            <pc:sldMk cId="2179552411" sldId="292"/>
            <ac:picMk id="10" creationId="{4F6DFA54-6B21-F07A-D26F-66126C66F409}"/>
          </ac:picMkLst>
        </pc:picChg>
        <pc:picChg chg="del">
          <ac:chgData name="Colby Mills" userId="bb6d13972384687f" providerId="LiveId" clId="{07E69F24-4762-4FDE-A87A-B43A2BBD67D2}" dt="2024-02-13T16:24:40.625" v="36" actId="478"/>
          <ac:picMkLst>
            <pc:docMk/>
            <pc:sldMk cId="2179552411" sldId="292"/>
            <ac:picMk id="11" creationId="{66D1FFC6-ECF1-E6CF-EE0F-5ED8A46315CA}"/>
          </ac:picMkLst>
        </pc:picChg>
        <pc:picChg chg="add del mod ord">
          <ac:chgData name="Colby Mills" userId="bb6d13972384687f" providerId="LiveId" clId="{07E69F24-4762-4FDE-A87A-B43A2BBD67D2}" dt="2024-02-14T13:52:27.348" v="644"/>
          <ac:picMkLst>
            <pc:docMk/>
            <pc:sldMk cId="2179552411" sldId="292"/>
            <ac:picMk id="18" creationId="{FBF19B8A-9A81-4E31-762D-3F1D7080111B}"/>
          </ac:picMkLst>
        </pc:picChg>
        <pc:picChg chg="add del mod">
          <ac:chgData name="Colby Mills" userId="bb6d13972384687f" providerId="LiveId" clId="{07E69F24-4762-4FDE-A87A-B43A2BBD67D2}" dt="2024-02-14T13:53:08.605" v="646"/>
          <ac:picMkLst>
            <pc:docMk/>
            <pc:sldMk cId="2179552411" sldId="292"/>
            <ac:picMk id="19" creationId="{5E724211-95F3-6866-DABC-C8856D14AACE}"/>
          </ac:picMkLst>
        </pc:picChg>
        <pc:picChg chg="add del mod ord">
          <ac:chgData name="Colby Mills" userId="bb6d13972384687f" providerId="LiveId" clId="{07E69F24-4762-4FDE-A87A-B43A2BBD67D2}" dt="2024-02-14T13:53:18.414" v="647"/>
          <ac:picMkLst>
            <pc:docMk/>
            <pc:sldMk cId="2179552411" sldId="292"/>
            <ac:picMk id="27" creationId="{FEA5AED3-E770-11BD-2B79-43C44F49AFB7}"/>
          </ac:picMkLst>
        </pc:picChg>
        <pc:picChg chg="add del mod">
          <ac:chgData name="Colby Mills" userId="bb6d13972384687f" providerId="LiveId" clId="{07E69F24-4762-4FDE-A87A-B43A2BBD67D2}" dt="2024-02-14T13:53:44.026" v="649"/>
          <ac:picMkLst>
            <pc:docMk/>
            <pc:sldMk cId="2179552411" sldId="292"/>
            <ac:picMk id="28" creationId="{246E491C-08E2-0DE1-366C-B3C4CB47018F}"/>
          </ac:picMkLst>
        </pc:picChg>
        <pc:picChg chg="add del mod ord">
          <ac:chgData name="Colby Mills" userId="bb6d13972384687f" providerId="LiveId" clId="{07E69F24-4762-4FDE-A87A-B43A2BBD67D2}" dt="2024-02-14T13:53:54.612" v="650"/>
          <ac:picMkLst>
            <pc:docMk/>
            <pc:sldMk cId="2179552411" sldId="292"/>
            <ac:picMk id="36" creationId="{DF44E71C-FFD6-4396-F954-CE0681E7E3ED}"/>
          </ac:picMkLst>
        </pc:picChg>
        <pc:picChg chg="add del mod">
          <ac:chgData name="Colby Mills" userId="bb6d13972384687f" providerId="LiveId" clId="{07E69F24-4762-4FDE-A87A-B43A2BBD67D2}" dt="2024-02-14T13:54:12.701" v="652"/>
          <ac:picMkLst>
            <pc:docMk/>
            <pc:sldMk cId="2179552411" sldId="292"/>
            <ac:picMk id="37" creationId="{37DB0940-F264-76F6-409A-08D21F5F9FD9}"/>
          </ac:picMkLst>
        </pc:picChg>
        <pc:picChg chg="add del mod ord">
          <ac:chgData name="Colby Mills" userId="bb6d13972384687f" providerId="LiveId" clId="{07E69F24-4762-4FDE-A87A-B43A2BBD67D2}" dt="2024-02-14T13:54:37.280" v="653"/>
          <ac:picMkLst>
            <pc:docMk/>
            <pc:sldMk cId="2179552411" sldId="292"/>
            <ac:picMk id="40" creationId="{475F6373-68B2-5C43-04B2-AEC5E36CA13E}"/>
          </ac:picMkLst>
        </pc:picChg>
        <pc:picChg chg="add mod">
          <ac:chgData name="Colby Mills" userId="bb6d13972384687f" providerId="LiveId" clId="{07E69F24-4762-4FDE-A87A-B43A2BBD67D2}" dt="2024-02-14T13:54:37.280" v="653"/>
          <ac:picMkLst>
            <pc:docMk/>
            <pc:sldMk cId="2179552411" sldId="292"/>
            <ac:picMk id="41" creationId="{E350C5CE-8B2D-21EE-D296-7C307F13FB43}"/>
          </ac:picMkLst>
        </pc:picChg>
        <pc:picChg chg="del">
          <ac:chgData name="Colby Mills" userId="bb6d13972384687f" providerId="LiveId" clId="{07E69F24-4762-4FDE-A87A-B43A2BBD67D2}" dt="2024-02-13T16:24:37.533" v="34" actId="478"/>
          <ac:picMkLst>
            <pc:docMk/>
            <pc:sldMk cId="2179552411" sldId="292"/>
            <ac:picMk id="400" creationId="{0D8AC06C-DEA8-0392-ADE2-42E237B7A264}"/>
          </ac:picMkLst>
        </pc:picChg>
        <pc:picChg chg="del">
          <ac:chgData name="Colby Mills" userId="bb6d13972384687f" providerId="LiveId" clId="{07E69F24-4762-4FDE-A87A-B43A2BBD67D2}" dt="2024-02-13T16:24:39.014" v="35" actId="478"/>
          <ac:picMkLst>
            <pc:docMk/>
            <pc:sldMk cId="2179552411" sldId="292"/>
            <ac:picMk id="401" creationId="{F8D9C6CA-B164-6506-E816-241169416CA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3b50a37f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3b50a37f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87b22ce16a_0_1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87b22ce16a_0_1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3ea090415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3ea090415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87b22ce16a_0_18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287b22ce16a_0_1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3e9f42b67d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13e9f42b67d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87b22ce16a_0_18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287b22ce16a_0_18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6da0d86936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6da0d86936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6da0d86936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6da0d86936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1309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87b22ce16a_0_18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287b22ce16a_0_18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3e9f42b67d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13e9f42b67d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e858dec161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1e858dec161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8fb9ffdd5a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8fb9ffdd5a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3e9f42b67d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13e9f42b67d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3e9f42b67d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13e9f42b67d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9248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3e9f42b67d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3e9f42b67d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87b22ce16a_0_17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287b22ce16a_0_17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13e9f42b67d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13e9f42b67d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13e9f42b67d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13e9f42b67d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7659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3e9f42b67d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13e9f42b67d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8b95ebf09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28b95ebf09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8b95ebf09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28b95ebf09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8b95ebf09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28b95ebf09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8386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238881D7-38B7-6BB0-FC65-A4CE20C401E4}"/>
            </a:ext>
          </a:extLst>
        </p:cNvPr>
        <p:cNvGrpSpPr/>
        <p:nvPr/>
      </p:nvGrpSpPr>
      <p:grpSpPr>
        <a:xfrm>
          <a:off x="0" y="0"/>
          <a:ext cx="0" cy="0"/>
          <a:chOff x="0" y="0"/>
          <a:chExt cx="0" cy="0"/>
        </a:xfrm>
      </p:grpSpPr>
      <p:sp>
        <p:nvSpPr>
          <p:cNvPr id="394" name="Google Shape;394;g291063209d5_0_10:notes">
            <a:extLst>
              <a:ext uri="{FF2B5EF4-FFF2-40B4-BE49-F238E27FC236}">
                <a16:creationId xmlns:a16="http://schemas.microsoft.com/office/drawing/2014/main" id="{7352E96C-8F7B-F728-C665-5AED678786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91063209d5_0_10:notes">
            <a:extLst>
              <a:ext uri="{FF2B5EF4-FFF2-40B4-BE49-F238E27FC236}">
                <a16:creationId xmlns:a16="http://schemas.microsoft.com/office/drawing/2014/main" id="{FBEE4DF7-BA40-0868-F9D5-3FC407A31F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9593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8a6b26ab0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28a6b26ab0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8b95ebf09f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28b95ebf09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8fb9ffdd5a_1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28fb9ffdd5a_1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903978423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2903978423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8b95ebf09f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28b95ebf09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77246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1e858dec161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1e858dec161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91063209d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91063209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91063209d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91063209d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87b22ce16a_0_19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87b22ce16a_0_19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3e9f42b67d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3e9f42b67d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3e9f42b67d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3e9f42b67d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3e9f42b67d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3e9f42b67d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7918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0.jp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t="179" b="179"/>
          <a:stretch/>
        </p:blipFill>
        <p:spPr>
          <a:xfrm>
            <a:off x="0" y="0"/>
            <a:ext cx="9143999" cy="5143500"/>
          </a:xfrm>
          <a:prstGeom prst="rect">
            <a:avLst/>
          </a:prstGeom>
          <a:noFill/>
          <a:ln>
            <a:noFill/>
          </a:ln>
        </p:spPr>
      </p:pic>
      <p:sp>
        <p:nvSpPr>
          <p:cNvPr id="13" name="Google Shape;13;p2"/>
          <p:cNvSpPr txBox="1">
            <a:spLocks noGrp="1"/>
          </p:cNvSpPr>
          <p:nvPr>
            <p:ph type="ctrTitle"/>
          </p:nvPr>
        </p:nvSpPr>
        <p:spPr>
          <a:xfrm>
            <a:off x="1706875" y="1729000"/>
            <a:ext cx="6765600" cy="1186500"/>
          </a:xfrm>
          <a:prstGeom prst="rect">
            <a:avLst/>
          </a:prstGeom>
        </p:spPr>
        <p:txBody>
          <a:bodyPr spcFirstLastPara="1" wrap="square" lIns="91425" tIns="91425" rIns="91425" bIns="91425" anchor="b" anchorCtr="0">
            <a:spAutoFit/>
          </a:bodyPr>
          <a:lstStyle>
            <a:lvl1pPr lvl="0" rtl="0">
              <a:spcBef>
                <a:spcPts val="0"/>
              </a:spcBef>
              <a:spcAft>
                <a:spcPts val="0"/>
              </a:spcAft>
              <a:buClr>
                <a:srgbClr val="F3F3F3"/>
              </a:buClr>
              <a:buSzPts val="3600"/>
              <a:buFont typeface="Montserrat SemiBold"/>
              <a:buNone/>
              <a:defRPr sz="3600">
                <a:solidFill>
                  <a:srgbClr val="F3F3F3"/>
                </a:solidFill>
                <a:latin typeface="Montserrat SemiBold"/>
                <a:ea typeface="Montserrat SemiBold"/>
                <a:cs typeface="Montserrat SemiBold"/>
                <a:sym typeface="Montserrat SemiBo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1708225" y="2915600"/>
            <a:ext cx="6765600" cy="4989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999999"/>
              </a:buClr>
              <a:buSzPts val="2000"/>
              <a:buNone/>
              <a:defRPr sz="2000">
                <a:solidFill>
                  <a:srgbClr val="999999"/>
                </a:solidFill>
              </a:defRPr>
            </a:lvl1pPr>
            <a:lvl2pPr lvl="1" rtl="0">
              <a:lnSpc>
                <a:spcPct val="100000"/>
              </a:lnSpc>
              <a:spcBef>
                <a:spcPts val="0"/>
              </a:spcBef>
              <a:spcAft>
                <a:spcPts val="0"/>
              </a:spcAft>
              <a:buClr>
                <a:srgbClr val="999999"/>
              </a:buClr>
              <a:buSzPts val="2800"/>
              <a:buNone/>
              <a:defRPr sz="2800">
                <a:solidFill>
                  <a:srgbClr val="999999"/>
                </a:solidFill>
              </a:defRPr>
            </a:lvl2pPr>
            <a:lvl3pPr lvl="2" rtl="0">
              <a:lnSpc>
                <a:spcPct val="100000"/>
              </a:lnSpc>
              <a:spcBef>
                <a:spcPts val="0"/>
              </a:spcBef>
              <a:spcAft>
                <a:spcPts val="0"/>
              </a:spcAft>
              <a:buClr>
                <a:srgbClr val="999999"/>
              </a:buClr>
              <a:buSzPts val="2800"/>
              <a:buNone/>
              <a:defRPr sz="2800">
                <a:solidFill>
                  <a:srgbClr val="999999"/>
                </a:solidFill>
              </a:defRPr>
            </a:lvl3pPr>
            <a:lvl4pPr lvl="3" rtl="0">
              <a:lnSpc>
                <a:spcPct val="100000"/>
              </a:lnSpc>
              <a:spcBef>
                <a:spcPts val="0"/>
              </a:spcBef>
              <a:spcAft>
                <a:spcPts val="0"/>
              </a:spcAft>
              <a:buClr>
                <a:srgbClr val="999999"/>
              </a:buClr>
              <a:buSzPts val="2800"/>
              <a:buNone/>
              <a:defRPr sz="2800">
                <a:solidFill>
                  <a:srgbClr val="999999"/>
                </a:solidFill>
              </a:defRPr>
            </a:lvl4pPr>
            <a:lvl5pPr lvl="4" rtl="0">
              <a:lnSpc>
                <a:spcPct val="100000"/>
              </a:lnSpc>
              <a:spcBef>
                <a:spcPts val="0"/>
              </a:spcBef>
              <a:spcAft>
                <a:spcPts val="0"/>
              </a:spcAft>
              <a:buClr>
                <a:srgbClr val="999999"/>
              </a:buClr>
              <a:buSzPts val="2800"/>
              <a:buNone/>
              <a:defRPr sz="2800">
                <a:solidFill>
                  <a:srgbClr val="999999"/>
                </a:solidFill>
              </a:defRPr>
            </a:lvl5pPr>
            <a:lvl6pPr lvl="5" rtl="0">
              <a:lnSpc>
                <a:spcPct val="100000"/>
              </a:lnSpc>
              <a:spcBef>
                <a:spcPts val="0"/>
              </a:spcBef>
              <a:spcAft>
                <a:spcPts val="0"/>
              </a:spcAft>
              <a:buClr>
                <a:srgbClr val="999999"/>
              </a:buClr>
              <a:buSzPts val="2800"/>
              <a:buNone/>
              <a:defRPr sz="2800">
                <a:solidFill>
                  <a:srgbClr val="999999"/>
                </a:solidFill>
              </a:defRPr>
            </a:lvl6pPr>
            <a:lvl7pPr lvl="6" rtl="0">
              <a:lnSpc>
                <a:spcPct val="100000"/>
              </a:lnSpc>
              <a:spcBef>
                <a:spcPts val="0"/>
              </a:spcBef>
              <a:spcAft>
                <a:spcPts val="0"/>
              </a:spcAft>
              <a:buClr>
                <a:srgbClr val="999999"/>
              </a:buClr>
              <a:buSzPts val="2800"/>
              <a:buNone/>
              <a:defRPr sz="2800">
                <a:solidFill>
                  <a:srgbClr val="999999"/>
                </a:solidFill>
              </a:defRPr>
            </a:lvl7pPr>
            <a:lvl8pPr lvl="7" rtl="0">
              <a:lnSpc>
                <a:spcPct val="100000"/>
              </a:lnSpc>
              <a:spcBef>
                <a:spcPts val="0"/>
              </a:spcBef>
              <a:spcAft>
                <a:spcPts val="0"/>
              </a:spcAft>
              <a:buClr>
                <a:srgbClr val="999999"/>
              </a:buClr>
              <a:buSzPts val="2800"/>
              <a:buNone/>
              <a:defRPr sz="2800">
                <a:solidFill>
                  <a:srgbClr val="999999"/>
                </a:solidFill>
              </a:defRPr>
            </a:lvl8pPr>
            <a:lvl9pPr lvl="8" rtl="0">
              <a:lnSpc>
                <a:spcPct val="100000"/>
              </a:lnSpc>
              <a:spcBef>
                <a:spcPts val="0"/>
              </a:spcBef>
              <a:spcAft>
                <a:spcPts val="0"/>
              </a:spcAft>
              <a:buClr>
                <a:srgbClr val="999999"/>
              </a:buClr>
              <a:buSzPts val="2800"/>
              <a:buNone/>
              <a:defRPr sz="2800">
                <a:solidFill>
                  <a:srgbClr val="999999"/>
                </a:solidFill>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1152">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Dark">
  <p:cSld name="TITLE_AND_TWO_COLUMNS_1">
    <p:spTree>
      <p:nvGrpSpPr>
        <p:cNvPr id="1" name="Shape 105"/>
        <p:cNvGrpSpPr/>
        <p:nvPr/>
      </p:nvGrpSpPr>
      <p:grpSpPr>
        <a:xfrm>
          <a:off x="0" y="0"/>
          <a:ext cx="0" cy="0"/>
          <a:chOff x="0" y="0"/>
          <a:chExt cx="0" cy="0"/>
        </a:xfrm>
      </p:grpSpPr>
      <p:pic>
        <p:nvPicPr>
          <p:cNvPr id="106" name="Google Shape;106;p11"/>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07" name="Google Shape;107;p11"/>
          <p:cNvPicPr preferRelativeResize="0"/>
          <p:nvPr/>
        </p:nvPicPr>
        <p:blipFill>
          <a:blip r:embed="rId3">
            <a:alphaModFix/>
          </a:blip>
          <a:stretch>
            <a:fillRect/>
          </a:stretch>
        </p:blipFill>
        <p:spPr>
          <a:xfrm>
            <a:off x="311700" y="4775167"/>
            <a:ext cx="816075" cy="169700"/>
          </a:xfrm>
          <a:prstGeom prst="rect">
            <a:avLst/>
          </a:prstGeom>
          <a:noFill/>
          <a:ln>
            <a:noFill/>
          </a:ln>
        </p:spPr>
      </p:pic>
      <p:cxnSp>
        <p:nvCxnSpPr>
          <p:cNvPr id="108" name="Google Shape;108;p11"/>
          <p:cNvCxnSpPr/>
          <p:nvPr/>
        </p:nvCxnSpPr>
        <p:spPr>
          <a:xfrm>
            <a:off x="0" y="742300"/>
            <a:ext cx="8822100" cy="0"/>
          </a:xfrm>
          <a:prstGeom prst="straightConnector1">
            <a:avLst/>
          </a:prstGeom>
          <a:noFill/>
          <a:ln w="9525" cap="flat" cmpd="sng">
            <a:solidFill>
              <a:srgbClr val="434343"/>
            </a:solidFill>
            <a:prstDash val="solid"/>
            <a:round/>
            <a:headEnd type="none" w="med" len="med"/>
            <a:tailEnd type="none" w="med" len="med"/>
          </a:ln>
        </p:spPr>
      </p:cxnSp>
      <p:sp>
        <p:nvSpPr>
          <p:cNvPr id="109" name="Google Shape;109;p11"/>
          <p:cNvSpPr txBox="1">
            <a:spLocks noGrp="1"/>
          </p:cNvSpPr>
          <p:nvPr>
            <p:ph type="title"/>
          </p:nvPr>
        </p:nvSpPr>
        <p:spPr>
          <a:xfrm>
            <a:off x="311700" y="1696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 name="Google Shape;110;p11"/>
          <p:cNvSpPr txBox="1">
            <a:spLocks noGrp="1"/>
          </p:cNvSpPr>
          <p:nvPr>
            <p:ph type="body" idx="1"/>
          </p:nvPr>
        </p:nvSpPr>
        <p:spPr>
          <a:xfrm>
            <a:off x="276300" y="1152475"/>
            <a:ext cx="4114800" cy="3416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F3F3F3"/>
              </a:buClr>
              <a:buSzPts val="1200"/>
              <a:buChar char="●"/>
              <a:defRPr sz="1200">
                <a:solidFill>
                  <a:srgbClr val="F3F3F3"/>
                </a:solidFill>
              </a:defRPr>
            </a:lvl1pPr>
            <a:lvl2pPr marL="914400" lvl="1" indent="-292100" rtl="0">
              <a:spcBef>
                <a:spcPts val="0"/>
              </a:spcBef>
              <a:spcAft>
                <a:spcPts val="0"/>
              </a:spcAft>
              <a:buClr>
                <a:srgbClr val="F3F3F3"/>
              </a:buClr>
              <a:buSzPts val="1000"/>
              <a:buChar char="○"/>
              <a:defRPr sz="1000">
                <a:solidFill>
                  <a:srgbClr val="F3F3F3"/>
                </a:solidFill>
              </a:defRPr>
            </a:lvl2pPr>
            <a:lvl3pPr marL="1371600" lvl="2" indent="-292100" rtl="0">
              <a:spcBef>
                <a:spcPts val="0"/>
              </a:spcBef>
              <a:spcAft>
                <a:spcPts val="0"/>
              </a:spcAft>
              <a:buClr>
                <a:srgbClr val="F3F3F3"/>
              </a:buClr>
              <a:buSzPts val="1000"/>
              <a:buChar char="■"/>
              <a:defRPr sz="1000">
                <a:solidFill>
                  <a:srgbClr val="F3F3F3"/>
                </a:solidFill>
              </a:defRPr>
            </a:lvl3pPr>
            <a:lvl4pPr marL="1828800" lvl="3" indent="-292100" rtl="0">
              <a:spcBef>
                <a:spcPts val="0"/>
              </a:spcBef>
              <a:spcAft>
                <a:spcPts val="0"/>
              </a:spcAft>
              <a:buClr>
                <a:srgbClr val="F3F3F3"/>
              </a:buClr>
              <a:buSzPts val="1000"/>
              <a:buChar char="●"/>
              <a:defRPr sz="1000">
                <a:solidFill>
                  <a:srgbClr val="F3F3F3"/>
                </a:solidFill>
              </a:defRPr>
            </a:lvl4pPr>
            <a:lvl5pPr marL="2286000" lvl="4" indent="-292100" rtl="0">
              <a:spcBef>
                <a:spcPts val="0"/>
              </a:spcBef>
              <a:spcAft>
                <a:spcPts val="0"/>
              </a:spcAft>
              <a:buClr>
                <a:srgbClr val="F3F3F3"/>
              </a:buClr>
              <a:buSzPts val="1000"/>
              <a:buChar char="○"/>
              <a:defRPr sz="1000">
                <a:solidFill>
                  <a:srgbClr val="F3F3F3"/>
                </a:solidFill>
              </a:defRPr>
            </a:lvl5pPr>
            <a:lvl6pPr marL="2743200" lvl="5" indent="-292100" rtl="0">
              <a:spcBef>
                <a:spcPts val="0"/>
              </a:spcBef>
              <a:spcAft>
                <a:spcPts val="0"/>
              </a:spcAft>
              <a:buClr>
                <a:srgbClr val="F3F3F3"/>
              </a:buClr>
              <a:buSzPts val="1000"/>
              <a:buChar char="■"/>
              <a:defRPr sz="1000">
                <a:solidFill>
                  <a:srgbClr val="F3F3F3"/>
                </a:solidFill>
              </a:defRPr>
            </a:lvl6pPr>
            <a:lvl7pPr marL="3200400" lvl="6" indent="-292100" rtl="0">
              <a:spcBef>
                <a:spcPts val="0"/>
              </a:spcBef>
              <a:spcAft>
                <a:spcPts val="0"/>
              </a:spcAft>
              <a:buClr>
                <a:srgbClr val="F3F3F3"/>
              </a:buClr>
              <a:buSzPts val="1000"/>
              <a:buChar char="●"/>
              <a:defRPr sz="1000">
                <a:solidFill>
                  <a:srgbClr val="F3F3F3"/>
                </a:solidFill>
              </a:defRPr>
            </a:lvl7pPr>
            <a:lvl8pPr marL="3657600" lvl="7" indent="-292100" rtl="0">
              <a:spcBef>
                <a:spcPts val="0"/>
              </a:spcBef>
              <a:spcAft>
                <a:spcPts val="0"/>
              </a:spcAft>
              <a:buClr>
                <a:srgbClr val="F3F3F3"/>
              </a:buClr>
              <a:buSzPts val="1000"/>
              <a:buChar char="○"/>
              <a:defRPr sz="1000">
                <a:solidFill>
                  <a:srgbClr val="F3F3F3"/>
                </a:solidFill>
              </a:defRPr>
            </a:lvl8pPr>
            <a:lvl9pPr marL="4114800" lvl="8" indent="-292100" rtl="0">
              <a:spcBef>
                <a:spcPts val="0"/>
              </a:spcBef>
              <a:spcAft>
                <a:spcPts val="0"/>
              </a:spcAft>
              <a:buClr>
                <a:srgbClr val="F3F3F3"/>
              </a:buClr>
              <a:buSzPts val="1000"/>
              <a:buChar char="■"/>
              <a:defRPr sz="1000">
                <a:solidFill>
                  <a:srgbClr val="F3F3F3"/>
                </a:solidFill>
              </a:defRPr>
            </a:lvl9pPr>
          </a:lstStyle>
          <a:p>
            <a:endParaRPr/>
          </a:p>
        </p:txBody>
      </p:sp>
      <p:sp>
        <p:nvSpPr>
          <p:cNvPr id="111" name="Google Shape;111;p11"/>
          <p:cNvSpPr txBox="1">
            <a:spLocks noGrp="1"/>
          </p:cNvSpPr>
          <p:nvPr>
            <p:ph type="body" idx="2"/>
          </p:nvPr>
        </p:nvSpPr>
        <p:spPr>
          <a:xfrm>
            <a:off x="4752775" y="1152475"/>
            <a:ext cx="4114800" cy="3416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F3F3F3"/>
              </a:buClr>
              <a:buSzPts val="1200"/>
              <a:buChar char="●"/>
              <a:defRPr sz="1200">
                <a:solidFill>
                  <a:srgbClr val="F3F3F3"/>
                </a:solidFill>
              </a:defRPr>
            </a:lvl1pPr>
            <a:lvl2pPr marL="914400" lvl="1" indent="-292100" rtl="0">
              <a:spcBef>
                <a:spcPts val="0"/>
              </a:spcBef>
              <a:spcAft>
                <a:spcPts val="0"/>
              </a:spcAft>
              <a:buClr>
                <a:srgbClr val="F3F3F3"/>
              </a:buClr>
              <a:buSzPts val="1000"/>
              <a:buChar char="○"/>
              <a:defRPr sz="1000">
                <a:solidFill>
                  <a:srgbClr val="F3F3F3"/>
                </a:solidFill>
              </a:defRPr>
            </a:lvl2pPr>
            <a:lvl3pPr marL="1371600" lvl="2" indent="-292100" rtl="0">
              <a:spcBef>
                <a:spcPts val="0"/>
              </a:spcBef>
              <a:spcAft>
                <a:spcPts val="0"/>
              </a:spcAft>
              <a:buClr>
                <a:srgbClr val="F3F3F3"/>
              </a:buClr>
              <a:buSzPts val="1000"/>
              <a:buChar char="■"/>
              <a:defRPr sz="1000">
                <a:solidFill>
                  <a:srgbClr val="F3F3F3"/>
                </a:solidFill>
              </a:defRPr>
            </a:lvl3pPr>
            <a:lvl4pPr marL="1828800" lvl="3" indent="-292100" rtl="0">
              <a:spcBef>
                <a:spcPts val="0"/>
              </a:spcBef>
              <a:spcAft>
                <a:spcPts val="0"/>
              </a:spcAft>
              <a:buClr>
                <a:srgbClr val="F3F3F3"/>
              </a:buClr>
              <a:buSzPts val="1000"/>
              <a:buChar char="●"/>
              <a:defRPr sz="1000">
                <a:solidFill>
                  <a:srgbClr val="F3F3F3"/>
                </a:solidFill>
              </a:defRPr>
            </a:lvl4pPr>
            <a:lvl5pPr marL="2286000" lvl="4" indent="-292100" rtl="0">
              <a:spcBef>
                <a:spcPts val="0"/>
              </a:spcBef>
              <a:spcAft>
                <a:spcPts val="0"/>
              </a:spcAft>
              <a:buClr>
                <a:srgbClr val="F3F3F3"/>
              </a:buClr>
              <a:buSzPts val="1000"/>
              <a:buChar char="○"/>
              <a:defRPr sz="1000">
                <a:solidFill>
                  <a:srgbClr val="F3F3F3"/>
                </a:solidFill>
              </a:defRPr>
            </a:lvl5pPr>
            <a:lvl6pPr marL="2743200" lvl="5" indent="-292100" rtl="0">
              <a:spcBef>
                <a:spcPts val="0"/>
              </a:spcBef>
              <a:spcAft>
                <a:spcPts val="0"/>
              </a:spcAft>
              <a:buClr>
                <a:srgbClr val="F3F3F3"/>
              </a:buClr>
              <a:buSzPts val="1000"/>
              <a:buChar char="■"/>
              <a:defRPr sz="1000">
                <a:solidFill>
                  <a:srgbClr val="F3F3F3"/>
                </a:solidFill>
              </a:defRPr>
            </a:lvl6pPr>
            <a:lvl7pPr marL="3200400" lvl="6" indent="-292100" rtl="0">
              <a:spcBef>
                <a:spcPts val="0"/>
              </a:spcBef>
              <a:spcAft>
                <a:spcPts val="0"/>
              </a:spcAft>
              <a:buClr>
                <a:srgbClr val="F3F3F3"/>
              </a:buClr>
              <a:buSzPts val="1000"/>
              <a:buChar char="●"/>
              <a:defRPr sz="1000">
                <a:solidFill>
                  <a:srgbClr val="F3F3F3"/>
                </a:solidFill>
              </a:defRPr>
            </a:lvl7pPr>
            <a:lvl8pPr marL="3657600" lvl="7" indent="-292100" rtl="0">
              <a:spcBef>
                <a:spcPts val="0"/>
              </a:spcBef>
              <a:spcAft>
                <a:spcPts val="0"/>
              </a:spcAft>
              <a:buClr>
                <a:srgbClr val="F3F3F3"/>
              </a:buClr>
              <a:buSzPts val="1000"/>
              <a:buChar char="○"/>
              <a:defRPr sz="1000">
                <a:solidFill>
                  <a:srgbClr val="F3F3F3"/>
                </a:solidFill>
              </a:defRPr>
            </a:lvl8pPr>
            <a:lvl9pPr marL="4114800" lvl="8" indent="-292100" rtl="0">
              <a:spcBef>
                <a:spcPts val="0"/>
              </a:spcBef>
              <a:spcAft>
                <a:spcPts val="0"/>
              </a:spcAft>
              <a:buClr>
                <a:srgbClr val="F3F3F3"/>
              </a:buClr>
              <a:buSzPts val="1000"/>
              <a:buChar char="■"/>
              <a:defRPr sz="1000">
                <a:solidFill>
                  <a:srgbClr val="F3F3F3"/>
                </a:solidFill>
              </a:defRPr>
            </a:lvl9pPr>
          </a:lstStyle>
          <a:p>
            <a:endParaRPr/>
          </a:p>
        </p:txBody>
      </p:sp>
      <p:sp>
        <p:nvSpPr>
          <p:cNvPr id="112" name="Google Shape;11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2766">
          <p15:clr>
            <a:srgbClr val="FA7B17"/>
          </p15:clr>
        </p15:guide>
        <p15:guide id="2" pos="2994">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w/ subtext 1">
  <p:cSld name="SECTION_HEADER_2">
    <p:spTree>
      <p:nvGrpSpPr>
        <p:cNvPr id="1" name="Shape 113"/>
        <p:cNvGrpSpPr/>
        <p:nvPr/>
      </p:nvGrpSpPr>
      <p:grpSpPr>
        <a:xfrm>
          <a:off x="0" y="0"/>
          <a:ext cx="0" cy="0"/>
          <a:chOff x="0" y="0"/>
          <a:chExt cx="0" cy="0"/>
        </a:xfrm>
      </p:grpSpPr>
      <p:pic>
        <p:nvPicPr>
          <p:cNvPr id="114" name="Google Shape;114;p12"/>
          <p:cNvPicPr preferRelativeResize="0"/>
          <p:nvPr/>
        </p:nvPicPr>
        <p:blipFill rotWithShape="1">
          <a:blip r:embed="rId2">
            <a:alphaModFix/>
          </a:blip>
          <a:srcRect/>
          <a:stretch/>
        </p:blipFill>
        <p:spPr>
          <a:xfrm>
            <a:off x="0" y="13"/>
            <a:ext cx="9144003" cy="5143476"/>
          </a:xfrm>
          <a:prstGeom prst="rect">
            <a:avLst/>
          </a:prstGeom>
          <a:noFill/>
          <a:ln>
            <a:noFill/>
          </a:ln>
        </p:spPr>
      </p:pic>
      <p:sp>
        <p:nvSpPr>
          <p:cNvPr id="115" name="Google Shape;115;p12"/>
          <p:cNvSpPr txBox="1">
            <a:spLocks noGrp="1"/>
          </p:cNvSpPr>
          <p:nvPr>
            <p:ph type="title"/>
          </p:nvPr>
        </p:nvSpPr>
        <p:spPr>
          <a:xfrm>
            <a:off x="1976825" y="851325"/>
            <a:ext cx="6495600" cy="6309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16" name="Google Shape;116;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17" name="Google Shape;117;p12"/>
          <p:cNvPicPr preferRelativeResize="0"/>
          <p:nvPr/>
        </p:nvPicPr>
        <p:blipFill rotWithShape="1">
          <a:blip r:embed="rId3">
            <a:alphaModFix/>
          </a:blip>
          <a:srcRect t="308" b="308"/>
          <a:stretch/>
        </p:blipFill>
        <p:spPr>
          <a:xfrm>
            <a:off x="216947" y="4770875"/>
            <a:ext cx="857374" cy="178300"/>
          </a:xfrm>
          <a:prstGeom prst="rect">
            <a:avLst/>
          </a:prstGeom>
          <a:noFill/>
          <a:ln>
            <a:noFill/>
          </a:ln>
        </p:spPr>
      </p:pic>
      <p:sp>
        <p:nvSpPr>
          <p:cNvPr id="118" name="Google Shape;118;p12"/>
          <p:cNvSpPr txBox="1">
            <a:spLocks noGrp="1"/>
          </p:cNvSpPr>
          <p:nvPr>
            <p:ph type="subTitle" idx="1"/>
          </p:nvPr>
        </p:nvSpPr>
        <p:spPr>
          <a:xfrm>
            <a:off x="1976825" y="1550525"/>
            <a:ext cx="6495600" cy="3936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chemeClr val="accent1"/>
              </a:buClr>
              <a:buSzPts val="1400"/>
              <a:buNone/>
              <a:defRPr sz="1400" b="1">
                <a:solidFill>
                  <a:schemeClr val="accent1"/>
                </a:solidFill>
              </a:defRPr>
            </a:lvl1pPr>
            <a:lvl2pPr lvl="1" rtl="0">
              <a:lnSpc>
                <a:spcPct val="100000"/>
              </a:lnSpc>
              <a:spcBef>
                <a:spcPts val="0"/>
              </a:spcBef>
              <a:spcAft>
                <a:spcPts val="0"/>
              </a:spcAft>
              <a:buClr>
                <a:srgbClr val="999999"/>
              </a:buClr>
              <a:buSzPts val="2200"/>
              <a:buNone/>
              <a:defRPr sz="2200">
                <a:solidFill>
                  <a:srgbClr val="999999"/>
                </a:solidFill>
              </a:defRPr>
            </a:lvl2pPr>
            <a:lvl3pPr lvl="2" rtl="0">
              <a:lnSpc>
                <a:spcPct val="100000"/>
              </a:lnSpc>
              <a:spcBef>
                <a:spcPts val="0"/>
              </a:spcBef>
              <a:spcAft>
                <a:spcPts val="0"/>
              </a:spcAft>
              <a:buClr>
                <a:srgbClr val="999999"/>
              </a:buClr>
              <a:buSzPts val="2200"/>
              <a:buNone/>
              <a:defRPr sz="2200">
                <a:solidFill>
                  <a:srgbClr val="999999"/>
                </a:solidFill>
              </a:defRPr>
            </a:lvl3pPr>
            <a:lvl4pPr lvl="3" rtl="0">
              <a:lnSpc>
                <a:spcPct val="100000"/>
              </a:lnSpc>
              <a:spcBef>
                <a:spcPts val="0"/>
              </a:spcBef>
              <a:spcAft>
                <a:spcPts val="0"/>
              </a:spcAft>
              <a:buClr>
                <a:srgbClr val="999999"/>
              </a:buClr>
              <a:buSzPts val="2200"/>
              <a:buNone/>
              <a:defRPr sz="2200">
                <a:solidFill>
                  <a:srgbClr val="999999"/>
                </a:solidFill>
              </a:defRPr>
            </a:lvl4pPr>
            <a:lvl5pPr lvl="4" rtl="0">
              <a:lnSpc>
                <a:spcPct val="100000"/>
              </a:lnSpc>
              <a:spcBef>
                <a:spcPts val="0"/>
              </a:spcBef>
              <a:spcAft>
                <a:spcPts val="0"/>
              </a:spcAft>
              <a:buClr>
                <a:srgbClr val="999999"/>
              </a:buClr>
              <a:buSzPts val="2200"/>
              <a:buNone/>
              <a:defRPr sz="2200">
                <a:solidFill>
                  <a:srgbClr val="999999"/>
                </a:solidFill>
              </a:defRPr>
            </a:lvl5pPr>
            <a:lvl6pPr lvl="5" rtl="0">
              <a:lnSpc>
                <a:spcPct val="100000"/>
              </a:lnSpc>
              <a:spcBef>
                <a:spcPts val="0"/>
              </a:spcBef>
              <a:spcAft>
                <a:spcPts val="0"/>
              </a:spcAft>
              <a:buClr>
                <a:srgbClr val="999999"/>
              </a:buClr>
              <a:buSzPts val="2200"/>
              <a:buNone/>
              <a:defRPr sz="2200">
                <a:solidFill>
                  <a:srgbClr val="999999"/>
                </a:solidFill>
              </a:defRPr>
            </a:lvl6pPr>
            <a:lvl7pPr lvl="6" rtl="0">
              <a:lnSpc>
                <a:spcPct val="100000"/>
              </a:lnSpc>
              <a:spcBef>
                <a:spcPts val="0"/>
              </a:spcBef>
              <a:spcAft>
                <a:spcPts val="0"/>
              </a:spcAft>
              <a:buClr>
                <a:srgbClr val="999999"/>
              </a:buClr>
              <a:buSzPts val="2200"/>
              <a:buNone/>
              <a:defRPr sz="2200">
                <a:solidFill>
                  <a:srgbClr val="999999"/>
                </a:solidFill>
              </a:defRPr>
            </a:lvl7pPr>
            <a:lvl8pPr lvl="7" rtl="0">
              <a:lnSpc>
                <a:spcPct val="100000"/>
              </a:lnSpc>
              <a:spcBef>
                <a:spcPts val="0"/>
              </a:spcBef>
              <a:spcAft>
                <a:spcPts val="0"/>
              </a:spcAft>
              <a:buClr>
                <a:srgbClr val="999999"/>
              </a:buClr>
              <a:buSzPts val="2200"/>
              <a:buNone/>
              <a:defRPr sz="2200">
                <a:solidFill>
                  <a:srgbClr val="999999"/>
                </a:solidFill>
              </a:defRPr>
            </a:lvl8pPr>
            <a:lvl9pPr lvl="8" rtl="0">
              <a:lnSpc>
                <a:spcPct val="100000"/>
              </a:lnSpc>
              <a:spcBef>
                <a:spcPts val="0"/>
              </a:spcBef>
              <a:spcAft>
                <a:spcPts val="0"/>
              </a:spcAft>
              <a:buClr>
                <a:srgbClr val="999999"/>
              </a:buClr>
              <a:buSzPts val="2200"/>
              <a:buNone/>
              <a:defRPr sz="2200">
                <a:solidFill>
                  <a:srgbClr val="999999"/>
                </a:solidFill>
              </a:defRPr>
            </a:lvl9pPr>
          </a:lstStyle>
          <a:p>
            <a:endParaRPr/>
          </a:p>
        </p:txBody>
      </p:sp>
      <p:sp>
        <p:nvSpPr>
          <p:cNvPr id="119" name="Google Shape;119;p12"/>
          <p:cNvSpPr txBox="1">
            <a:spLocks noGrp="1"/>
          </p:cNvSpPr>
          <p:nvPr>
            <p:ph type="body" idx="2"/>
          </p:nvPr>
        </p:nvSpPr>
        <p:spPr>
          <a:xfrm>
            <a:off x="1976825" y="2104575"/>
            <a:ext cx="6495600" cy="21090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accent1"/>
              </a:buClr>
              <a:buSzPts val="1400"/>
              <a:buChar char="●"/>
              <a:defRPr>
                <a:solidFill>
                  <a:schemeClr val="lt1"/>
                </a:solidFill>
              </a:defRPr>
            </a:lvl1pPr>
            <a:lvl2pPr marL="914400" lvl="1" indent="-292100" rtl="0">
              <a:spcBef>
                <a:spcPts val="0"/>
              </a:spcBef>
              <a:spcAft>
                <a:spcPts val="0"/>
              </a:spcAft>
              <a:buClr>
                <a:schemeClr val="accent1"/>
              </a:buClr>
              <a:buSzPts val="1000"/>
              <a:buChar char="○"/>
              <a:defRPr>
                <a:solidFill>
                  <a:schemeClr val="lt1"/>
                </a:solidFill>
              </a:defRPr>
            </a:lvl2pPr>
            <a:lvl3pPr marL="1371600" lvl="2" indent="-292100" rtl="0">
              <a:spcBef>
                <a:spcPts val="0"/>
              </a:spcBef>
              <a:spcAft>
                <a:spcPts val="0"/>
              </a:spcAft>
              <a:buClr>
                <a:schemeClr val="accent1"/>
              </a:buClr>
              <a:buSzPts val="1000"/>
              <a:buChar char="■"/>
              <a:defRPr>
                <a:solidFill>
                  <a:schemeClr val="lt1"/>
                </a:solidFill>
              </a:defRPr>
            </a:lvl3pPr>
            <a:lvl4pPr marL="1828800" lvl="3" indent="-292100" rtl="0">
              <a:spcBef>
                <a:spcPts val="0"/>
              </a:spcBef>
              <a:spcAft>
                <a:spcPts val="0"/>
              </a:spcAft>
              <a:buClr>
                <a:schemeClr val="accent1"/>
              </a:buClr>
              <a:buSzPts val="1000"/>
              <a:buChar char="●"/>
              <a:defRPr>
                <a:solidFill>
                  <a:schemeClr val="lt1"/>
                </a:solidFill>
              </a:defRPr>
            </a:lvl4pPr>
            <a:lvl5pPr marL="2286000" lvl="4" indent="-292100" rtl="0">
              <a:spcBef>
                <a:spcPts val="0"/>
              </a:spcBef>
              <a:spcAft>
                <a:spcPts val="0"/>
              </a:spcAft>
              <a:buClr>
                <a:schemeClr val="accent1"/>
              </a:buClr>
              <a:buSzPts val="1000"/>
              <a:buChar char="○"/>
              <a:defRPr>
                <a:solidFill>
                  <a:schemeClr val="lt1"/>
                </a:solidFill>
              </a:defRPr>
            </a:lvl5pPr>
            <a:lvl6pPr marL="2743200" lvl="5" indent="-292100" rtl="0">
              <a:spcBef>
                <a:spcPts val="0"/>
              </a:spcBef>
              <a:spcAft>
                <a:spcPts val="0"/>
              </a:spcAft>
              <a:buClr>
                <a:schemeClr val="accent1"/>
              </a:buClr>
              <a:buSzPts val="1000"/>
              <a:buChar char="■"/>
              <a:defRPr>
                <a:solidFill>
                  <a:schemeClr val="lt1"/>
                </a:solidFill>
              </a:defRPr>
            </a:lvl6pPr>
            <a:lvl7pPr marL="3200400" lvl="6" indent="-292100" rtl="0">
              <a:spcBef>
                <a:spcPts val="0"/>
              </a:spcBef>
              <a:spcAft>
                <a:spcPts val="0"/>
              </a:spcAft>
              <a:buClr>
                <a:schemeClr val="accent1"/>
              </a:buClr>
              <a:buSzPts val="1000"/>
              <a:buChar char="●"/>
              <a:defRPr>
                <a:solidFill>
                  <a:schemeClr val="lt1"/>
                </a:solidFill>
              </a:defRPr>
            </a:lvl7pPr>
            <a:lvl8pPr marL="3657600" lvl="7" indent="-292100" rtl="0">
              <a:spcBef>
                <a:spcPts val="0"/>
              </a:spcBef>
              <a:spcAft>
                <a:spcPts val="0"/>
              </a:spcAft>
              <a:buClr>
                <a:schemeClr val="accent1"/>
              </a:buClr>
              <a:buSzPts val="1000"/>
              <a:buChar char="○"/>
              <a:defRPr>
                <a:solidFill>
                  <a:schemeClr val="lt1"/>
                </a:solidFill>
              </a:defRPr>
            </a:lvl8pPr>
            <a:lvl9pPr marL="4114800" lvl="8" indent="-292100" rtl="0">
              <a:spcBef>
                <a:spcPts val="0"/>
              </a:spcBef>
              <a:spcAft>
                <a:spcPts val="0"/>
              </a:spcAft>
              <a:buClr>
                <a:schemeClr val="accent1"/>
              </a:buClr>
              <a:buSzPts val="1000"/>
              <a:buChar char="■"/>
              <a:defRPr>
                <a:solidFill>
                  <a:schemeClr val="lt1"/>
                </a:solidFill>
              </a:defRPr>
            </a:lvl9pPr>
          </a:lstStyle>
          <a:p>
            <a:endParaRPr/>
          </a:p>
        </p:txBody>
      </p:sp>
      <p:pic>
        <p:nvPicPr>
          <p:cNvPr id="120" name="Google Shape;120;p12"/>
          <p:cNvPicPr preferRelativeResize="0"/>
          <p:nvPr/>
        </p:nvPicPr>
        <p:blipFill rotWithShape="1">
          <a:blip r:embed="rId4">
            <a:alphaModFix/>
          </a:blip>
          <a:srcRect/>
          <a:stretch/>
        </p:blipFill>
        <p:spPr>
          <a:xfrm>
            <a:off x="0" y="25"/>
            <a:ext cx="1810100" cy="2418924"/>
          </a:xfrm>
          <a:prstGeom prst="rect">
            <a:avLst/>
          </a:prstGeom>
          <a:noFill/>
          <a:ln>
            <a:noFill/>
          </a:ln>
        </p:spPr>
      </p:pic>
    </p:spTree>
  </p:cSld>
  <p:clrMapOvr>
    <a:masterClrMapping/>
  </p:clrMapOvr>
  <p:extLst>
    <p:ext uri="{DCECCB84-F9BA-43D5-87BE-67443E8EF086}">
      <p15:sldGuideLst xmlns:p15="http://schemas.microsoft.com/office/powerpoint/2012/main">
        <p15:guide id="1" pos="1245">
          <p15:clr>
            <a:srgbClr val="FA7B17"/>
          </p15:clr>
        </p15:guide>
        <p15:guide id="2" pos="5337">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FFFF"/>
        </a:solidFill>
        <a:effectLst/>
      </p:bgPr>
    </p:bg>
    <p:spTree>
      <p:nvGrpSpPr>
        <p:cNvPr id="1" name="Shape 128"/>
        <p:cNvGrpSpPr/>
        <p:nvPr/>
      </p:nvGrpSpPr>
      <p:grpSpPr>
        <a:xfrm>
          <a:off x="0" y="0"/>
          <a:ext cx="0" cy="0"/>
          <a:chOff x="0" y="0"/>
          <a:chExt cx="0" cy="0"/>
        </a:xfrm>
      </p:grpSpPr>
      <p:pic>
        <p:nvPicPr>
          <p:cNvPr id="129" name="Google Shape;129;p14"/>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130" name="Google Shape;130;p14"/>
          <p:cNvSpPr txBox="1">
            <a:spLocks noGrp="1"/>
          </p:cNvSpPr>
          <p:nvPr>
            <p:ph type="ctrTitle"/>
          </p:nvPr>
        </p:nvSpPr>
        <p:spPr>
          <a:xfrm>
            <a:off x="1189188" y="1556600"/>
            <a:ext cx="6765600" cy="63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600"/>
              <a:buFont typeface="Montserrat SemiBold"/>
              <a:buNone/>
              <a:defRPr sz="3600">
                <a:solidFill>
                  <a:schemeClr val="dk1"/>
                </a:solidFill>
                <a:latin typeface="Montserrat SemiBold"/>
                <a:ea typeface="Montserrat SemiBold"/>
                <a:cs typeface="Montserrat SemiBold"/>
                <a:sym typeface="Montserrat SemiBold"/>
              </a:defRPr>
            </a:lvl1pPr>
            <a:lvl2pPr lvl="1" algn="ctr" rtl="0">
              <a:spcBef>
                <a:spcPts val="0"/>
              </a:spcBef>
              <a:spcAft>
                <a:spcPts val="0"/>
              </a:spcAft>
              <a:buClr>
                <a:srgbClr val="434343"/>
              </a:buClr>
              <a:buSzPts val="5200"/>
              <a:buNone/>
              <a:defRPr sz="5200">
                <a:solidFill>
                  <a:srgbClr val="434343"/>
                </a:solidFill>
              </a:defRPr>
            </a:lvl2pPr>
            <a:lvl3pPr lvl="2" algn="ctr" rtl="0">
              <a:spcBef>
                <a:spcPts val="0"/>
              </a:spcBef>
              <a:spcAft>
                <a:spcPts val="0"/>
              </a:spcAft>
              <a:buClr>
                <a:srgbClr val="434343"/>
              </a:buClr>
              <a:buSzPts val="5200"/>
              <a:buNone/>
              <a:defRPr sz="5200">
                <a:solidFill>
                  <a:srgbClr val="434343"/>
                </a:solidFill>
              </a:defRPr>
            </a:lvl3pPr>
            <a:lvl4pPr lvl="3" algn="ctr" rtl="0">
              <a:spcBef>
                <a:spcPts val="0"/>
              </a:spcBef>
              <a:spcAft>
                <a:spcPts val="0"/>
              </a:spcAft>
              <a:buClr>
                <a:srgbClr val="434343"/>
              </a:buClr>
              <a:buSzPts val="5200"/>
              <a:buNone/>
              <a:defRPr sz="5200">
                <a:solidFill>
                  <a:srgbClr val="434343"/>
                </a:solidFill>
              </a:defRPr>
            </a:lvl4pPr>
            <a:lvl5pPr lvl="4" algn="ctr" rtl="0">
              <a:spcBef>
                <a:spcPts val="0"/>
              </a:spcBef>
              <a:spcAft>
                <a:spcPts val="0"/>
              </a:spcAft>
              <a:buClr>
                <a:srgbClr val="434343"/>
              </a:buClr>
              <a:buSzPts val="5200"/>
              <a:buNone/>
              <a:defRPr sz="5200">
                <a:solidFill>
                  <a:srgbClr val="434343"/>
                </a:solidFill>
              </a:defRPr>
            </a:lvl5pPr>
            <a:lvl6pPr lvl="5" algn="ctr" rtl="0">
              <a:spcBef>
                <a:spcPts val="0"/>
              </a:spcBef>
              <a:spcAft>
                <a:spcPts val="0"/>
              </a:spcAft>
              <a:buClr>
                <a:srgbClr val="434343"/>
              </a:buClr>
              <a:buSzPts val="5200"/>
              <a:buNone/>
              <a:defRPr sz="5200">
                <a:solidFill>
                  <a:srgbClr val="434343"/>
                </a:solidFill>
              </a:defRPr>
            </a:lvl6pPr>
            <a:lvl7pPr lvl="6" algn="ctr" rtl="0">
              <a:spcBef>
                <a:spcPts val="0"/>
              </a:spcBef>
              <a:spcAft>
                <a:spcPts val="0"/>
              </a:spcAft>
              <a:buClr>
                <a:srgbClr val="434343"/>
              </a:buClr>
              <a:buSzPts val="5200"/>
              <a:buNone/>
              <a:defRPr sz="5200">
                <a:solidFill>
                  <a:srgbClr val="434343"/>
                </a:solidFill>
              </a:defRPr>
            </a:lvl7pPr>
            <a:lvl8pPr lvl="7" algn="ctr" rtl="0">
              <a:spcBef>
                <a:spcPts val="0"/>
              </a:spcBef>
              <a:spcAft>
                <a:spcPts val="0"/>
              </a:spcAft>
              <a:buClr>
                <a:srgbClr val="434343"/>
              </a:buClr>
              <a:buSzPts val="5200"/>
              <a:buNone/>
              <a:defRPr sz="5200">
                <a:solidFill>
                  <a:srgbClr val="434343"/>
                </a:solidFill>
              </a:defRPr>
            </a:lvl8pPr>
            <a:lvl9pPr lvl="8" algn="ctr" rtl="0">
              <a:spcBef>
                <a:spcPts val="0"/>
              </a:spcBef>
              <a:spcAft>
                <a:spcPts val="0"/>
              </a:spcAft>
              <a:buClr>
                <a:srgbClr val="434343"/>
              </a:buClr>
              <a:buSzPts val="5200"/>
              <a:buNone/>
              <a:defRPr sz="5200">
                <a:solidFill>
                  <a:srgbClr val="434343"/>
                </a:solidFill>
              </a:defRPr>
            </a:lvl9pPr>
          </a:lstStyle>
          <a:p>
            <a:endParaRPr/>
          </a:p>
        </p:txBody>
      </p:sp>
      <p:sp>
        <p:nvSpPr>
          <p:cNvPr id="131" name="Google Shape;131;p14"/>
          <p:cNvSpPr txBox="1">
            <a:spLocks noGrp="1"/>
          </p:cNvSpPr>
          <p:nvPr>
            <p:ph type="subTitle" idx="1"/>
          </p:nvPr>
        </p:nvSpPr>
        <p:spPr>
          <a:xfrm>
            <a:off x="1189200" y="2235125"/>
            <a:ext cx="6765600" cy="4989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accent2"/>
              </a:buClr>
              <a:buSzPts val="1800"/>
              <a:buFont typeface="Montserrat SemiBold"/>
              <a:buNone/>
              <a:defRPr sz="1800">
                <a:solidFill>
                  <a:schemeClr val="accent2"/>
                </a:solidFill>
                <a:latin typeface="Montserrat SemiBold"/>
                <a:ea typeface="Montserrat SemiBold"/>
                <a:cs typeface="Montserrat SemiBold"/>
                <a:sym typeface="Montserrat SemiBold"/>
              </a:defRPr>
            </a:lvl1pPr>
            <a:lvl2pPr lvl="1" rtl="0">
              <a:lnSpc>
                <a:spcPct val="100000"/>
              </a:lnSpc>
              <a:spcBef>
                <a:spcPts val="0"/>
              </a:spcBef>
              <a:spcAft>
                <a:spcPts val="0"/>
              </a:spcAft>
              <a:buClr>
                <a:srgbClr val="999999"/>
              </a:buClr>
              <a:buSzPts val="2800"/>
              <a:buNone/>
              <a:defRPr sz="2800">
                <a:solidFill>
                  <a:srgbClr val="999999"/>
                </a:solidFill>
              </a:defRPr>
            </a:lvl2pPr>
            <a:lvl3pPr lvl="2" rtl="0">
              <a:lnSpc>
                <a:spcPct val="100000"/>
              </a:lnSpc>
              <a:spcBef>
                <a:spcPts val="0"/>
              </a:spcBef>
              <a:spcAft>
                <a:spcPts val="0"/>
              </a:spcAft>
              <a:buClr>
                <a:srgbClr val="999999"/>
              </a:buClr>
              <a:buSzPts val="2800"/>
              <a:buNone/>
              <a:defRPr sz="2800">
                <a:solidFill>
                  <a:srgbClr val="999999"/>
                </a:solidFill>
              </a:defRPr>
            </a:lvl3pPr>
            <a:lvl4pPr lvl="3" rtl="0">
              <a:lnSpc>
                <a:spcPct val="100000"/>
              </a:lnSpc>
              <a:spcBef>
                <a:spcPts val="0"/>
              </a:spcBef>
              <a:spcAft>
                <a:spcPts val="0"/>
              </a:spcAft>
              <a:buClr>
                <a:srgbClr val="999999"/>
              </a:buClr>
              <a:buSzPts val="2800"/>
              <a:buNone/>
              <a:defRPr sz="2800">
                <a:solidFill>
                  <a:srgbClr val="999999"/>
                </a:solidFill>
              </a:defRPr>
            </a:lvl4pPr>
            <a:lvl5pPr lvl="4" rtl="0">
              <a:lnSpc>
                <a:spcPct val="100000"/>
              </a:lnSpc>
              <a:spcBef>
                <a:spcPts val="0"/>
              </a:spcBef>
              <a:spcAft>
                <a:spcPts val="0"/>
              </a:spcAft>
              <a:buClr>
                <a:srgbClr val="999999"/>
              </a:buClr>
              <a:buSzPts val="2800"/>
              <a:buNone/>
              <a:defRPr sz="2800">
                <a:solidFill>
                  <a:srgbClr val="999999"/>
                </a:solidFill>
              </a:defRPr>
            </a:lvl5pPr>
            <a:lvl6pPr lvl="5" rtl="0">
              <a:lnSpc>
                <a:spcPct val="100000"/>
              </a:lnSpc>
              <a:spcBef>
                <a:spcPts val="0"/>
              </a:spcBef>
              <a:spcAft>
                <a:spcPts val="0"/>
              </a:spcAft>
              <a:buClr>
                <a:srgbClr val="999999"/>
              </a:buClr>
              <a:buSzPts val="2800"/>
              <a:buNone/>
              <a:defRPr sz="2800">
                <a:solidFill>
                  <a:srgbClr val="999999"/>
                </a:solidFill>
              </a:defRPr>
            </a:lvl6pPr>
            <a:lvl7pPr lvl="6" rtl="0">
              <a:lnSpc>
                <a:spcPct val="100000"/>
              </a:lnSpc>
              <a:spcBef>
                <a:spcPts val="0"/>
              </a:spcBef>
              <a:spcAft>
                <a:spcPts val="0"/>
              </a:spcAft>
              <a:buClr>
                <a:srgbClr val="999999"/>
              </a:buClr>
              <a:buSzPts val="2800"/>
              <a:buNone/>
              <a:defRPr sz="2800">
                <a:solidFill>
                  <a:srgbClr val="999999"/>
                </a:solidFill>
              </a:defRPr>
            </a:lvl7pPr>
            <a:lvl8pPr lvl="7" rtl="0">
              <a:lnSpc>
                <a:spcPct val="100000"/>
              </a:lnSpc>
              <a:spcBef>
                <a:spcPts val="0"/>
              </a:spcBef>
              <a:spcAft>
                <a:spcPts val="0"/>
              </a:spcAft>
              <a:buClr>
                <a:srgbClr val="999999"/>
              </a:buClr>
              <a:buSzPts val="2800"/>
              <a:buNone/>
              <a:defRPr sz="2800">
                <a:solidFill>
                  <a:srgbClr val="999999"/>
                </a:solidFill>
              </a:defRPr>
            </a:lvl8pPr>
            <a:lvl9pPr lvl="8" rtl="0">
              <a:lnSpc>
                <a:spcPct val="100000"/>
              </a:lnSpc>
              <a:spcBef>
                <a:spcPts val="0"/>
              </a:spcBef>
              <a:spcAft>
                <a:spcPts val="0"/>
              </a:spcAft>
              <a:buClr>
                <a:srgbClr val="999999"/>
              </a:buClr>
              <a:buSzPts val="2800"/>
              <a:buNone/>
              <a:defRPr sz="2800">
                <a:solidFill>
                  <a:srgbClr val="999999"/>
                </a:solidFill>
              </a:defRPr>
            </a:lvl9pPr>
          </a:lstStyle>
          <a:p>
            <a:endParaRPr/>
          </a:p>
        </p:txBody>
      </p:sp>
      <p:sp>
        <p:nvSpPr>
          <p:cNvPr id="132" name="Google Shape;132;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3" name="Google Shape;133;p14"/>
          <p:cNvPicPr preferRelativeResize="0"/>
          <p:nvPr/>
        </p:nvPicPr>
        <p:blipFill rotWithShape="1">
          <a:blip r:embed="rId3">
            <a:alphaModFix/>
          </a:blip>
          <a:srcRect t="308" b="308"/>
          <a:stretch/>
        </p:blipFill>
        <p:spPr>
          <a:xfrm>
            <a:off x="1280152" y="4172825"/>
            <a:ext cx="968825" cy="20147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1152">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rgbClr val="FFFFFF"/>
        </a:solidFill>
        <a:effectLst/>
      </p:bgPr>
    </p:bg>
    <p:spTree>
      <p:nvGrpSpPr>
        <p:cNvPr id="1" name="Shape 134"/>
        <p:cNvGrpSpPr/>
        <p:nvPr/>
      </p:nvGrpSpPr>
      <p:grpSpPr>
        <a:xfrm>
          <a:off x="0" y="0"/>
          <a:ext cx="0" cy="0"/>
          <a:chOff x="0" y="0"/>
          <a:chExt cx="0" cy="0"/>
        </a:xfrm>
      </p:grpSpPr>
      <p:pic>
        <p:nvPicPr>
          <p:cNvPr id="135" name="Google Shape;135;p15"/>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136" name="Google Shape;136;p15"/>
          <p:cNvSpPr txBox="1">
            <a:spLocks noGrp="1"/>
          </p:cNvSpPr>
          <p:nvPr>
            <p:ph type="ctrTitle"/>
          </p:nvPr>
        </p:nvSpPr>
        <p:spPr>
          <a:xfrm>
            <a:off x="1189188" y="1556600"/>
            <a:ext cx="6765600" cy="63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Font typeface="Montserrat SemiBold"/>
              <a:buNone/>
              <a:defRPr sz="3600">
                <a:solidFill>
                  <a:schemeClr val="lt1"/>
                </a:solidFill>
                <a:latin typeface="Montserrat SemiBold"/>
                <a:ea typeface="Montserrat SemiBold"/>
                <a:cs typeface="Montserrat SemiBold"/>
                <a:sym typeface="Montserrat SemiBold"/>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a:p>
        </p:txBody>
      </p:sp>
      <p:sp>
        <p:nvSpPr>
          <p:cNvPr id="137" name="Google Shape;137;p15"/>
          <p:cNvSpPr txBox="1">
            <a:spLocks noGrp="1"/>
          </p:cNvSpPr>
          <p:nvPr>
            <p:ph type="subTitle" idx="1"/>
          </p:nvPr>
        </p:nvSpPr>
        <p:spPr>
          <a:xfrm>
            <a:off x="1189200" y="2235125"/>
            <a:ext cx="6765600" cy="4989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accent2"/>
              </a:buClr>
              <a:buSzPts val="1800"/>
              <a:buFont typeface="Montserrat SemiBold"/>
              <a:buNone/>
              <a:defRPr sz="1800">
                <a:solidFill>
                  <a:schemeClr val="accent2"/>
                </a:solidFill>
                <a:latin typeface="Montserrat SemiBold"/>
                <a:ea typeface="Montserrat SemiBold"/>
                <a:cs typeface="Montserrat SemiBold"/>
                <a:sym typeface="Montserrat SemiBold"/>
              </a:defRPr>
            </a:lvl1pPr>
            <a:lvl2pPr lvl="1" rtl="0">
              <a:lnSpc>
                <a:spcPct val="100000"/>
              </a:lnSpc>
              <a:spcBef>
                <a:spcPts val="0"/>
              </a:spcBef>
              <a:spcAft>
                <a:spcPts val="0"/>
              </a:spcAft>
              <a:buClr>
                <a:srgbClr val="999999"/>
              </a:buClr>
              <a:buSzPts val="2800"/>
              <a:buNone/>
              <a:defRPr sz="2800">
                <a:solidFill>
                  <a:srgbClr val="999999"/>
                </a:solidFill>
              </a:defRPr>
            </a:lvl2pPr>
            <a:lvl3pPr lvl="2" rtl="0">
              <a:lnSpc>
                <a:spcPct val="100000"/>
              </a:lnSpc>
              <a:spcBef>
                <a:spcPts val="0"/>
              </a:spcBef>
              <a:spcAft>
                <a:spcPts val="0"/>
              </a:spcAft>
              <a:buClr>
                <a:srgbClr val="999999"/>
              </a:buClr>
              <a:buSzPts val="2800"/>
              <a:buNone/>
              <a:defRPr sz="2800">
                <a:solidFill>
                  <a:srgbClr val="999999"/>
                </a:solidFill>
              </a:defRPr>
            </a:lvl3pPr>
            <a:lvl4pPr lvl="3" rtl="0">
              <a:lnSpc>
                <a:spcPct val="100000"/>
              </a:lnSpc>
              <a:spcBef>
                <a:spcPts val="0"/>
              </a:spcBef>
              <a:spcAft>
                <a:spcPts val="0"/>
              </a:spcAft>
              <a:buClr>
                <a:srgbClr val="999999"/>
              </a:buClr>
              <a:buSzPts val="2800"/>
              <a:buNone/>
              <a:defRPr sz="2800">
                <a:solidFill>
                  <a:srgbClr val="999999"/>
                </a:solidFill>
              </a:defRPr>
            </a:lvl4pPr>
            <a:lvl5pPr lvl="4" rtl="0">
              <a:lnSpc>
                <a:spcPct val="100000"/>
              </a:lnSpc>
              <a:spcBef>
                <a:spcPts val="0"/>
              </a:spcBef>
              <a:spcAft>
                <a:spcPts val="0"/>
              </a:spcAft>
              <a:buClr>
                <a:srgbClr val="999999"/>
              </a:buClr>
              <a:buSzPts val="2800"/>
              <a:buNone/>
              <a:defRPr sz="2800">
                <a:solidFill>
                  <a:srgbClr val="999999"/>
                </a:solidFill>
              </a:defRPr>
            </a:lvl5pPr>
            <a:lvl6pPr lvl="5" rtl="0">
              <a:lnSpc>
                <a:spcPct val="100000"/>
              </a:lnSpc>
              <a:spcBef>
                <a:spcPts val="0"/>
              </a:spcBef>
              <a:spcAft>
                <a:spcPts val="0"/>
              </a:spcAft>
              <a:buClr>
                <a:srgbClr val="999999"/>
              </a:buClr>
              <a:buSzPts val="2800"/>
              <a:buNone/>
              <a:defRPr sz="2800">
                <a:solidFill>
                  <a:srgbClr val="999999"/>
                </a:solidFill>
              </a:defRPr>
            </a:lvl6pPr>
            <a:lvl7pPr lvl="6" rtl="0">
              <a:lnSpc>
                <a:spcPct val="100000"/>
              </a:lnSpc>
              <a:spcBef>
                <a:spcPts val="0"/>
              </a:spcBef>
              <a:spcAft>
                <a:spcPts val="0"/>
              </a:spcAft>
              <a:buClr>
                <a:srgbClr val="999999"/>
              </a:buClr>
              <a:buSzPts val="2800"/>
              <a:buNone/>
              <a:defRPr sz="2800">
                <a:solidFill>
                  <a:srgbClr val="999999"/>
                </a:solidFill>
              </a:defRPr>
            </a:lvl7pPr>
            <a:lvl8pPr lvl="7" rtl="0">
              <a:lnSpc>
                <a:spcPct val="100000"/>
              </a:lnSpc>
              <a:spcBef>
                <a:spcPts val="0"/>
              </a:spcBef>
              <a:spcAft>
                <a:spcPts val="0"/>
              </a:spcAft>
              <a:buClr>
                <a:srgbClr val="999999"/>
              </a:buClr>
              <a:buSzPts val="2800"/>
              <a:buNone/>
              <a:defRPr sz="2800">
                <a:solidFill>
                  <a:srgbClr val="999999"/>
                </a:solidFill>
              </a:defRPr>
            </a:lvl8pPr>
            <a:lvl9pPr lvl="8" rtl="0">
              <a:lnSpc>
                <a:spcPct val="100000"/>
              </a:lnSpc>
              <a:spcBef>
                <a:spcPts val="0"/>
              </a:spcBef>
              <a:spcAft>
                <a:spcPts val="0"/>
              </a:spcAft>
              <a:buClr>
                <a:srgbClr val="999999"/>
              </a:buClr>
              <a:buSzPts val="2800"/>
              <a:buNone/>
              <a:defRPr sz="2800">
                <a:solidFill>
                  <a:srgbClr val="999999"/>
                </a:solidFill>
              </a:defRPr>
            </a:lvl9pPr>
          </a:lstStyle>
          <a:p>
            <a:endParaRPr/>
          </a:p>
        </p:txBody>
      </p:sp>
      <p:sp>
        <p:nvSpPr>
          <p:cNvPr id="138" name="Google Shape;138;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9" name="Google Shape;139;p15"/>
          <p:cNvPicPr preferRelativeResize="0"/>
          <p:nvPr/>
        </p:nvPicPr>
        <p:blipFill rotWithShape="1">
          <a:blip r:embed="rId3">
            <a:alphaModFix/>
          </a:blip>
          <a:srcRect t="308" b="308"/>
          <a:stretch/>
        </p:blipFill>
        <p:spPr>
          <a:xfrm>
            <a:off x="1280152" y="4172825"/>
            <a:ext cx="968825" cy="20147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1152">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w/ subtext" type="secHead">
  <p:cSld name="SECTION_HEADER">
    <p:spTree>
      <p:nvGrpSpPr>
        <p:cNvPr id="1" name="Shape 140"/>
        <p:cNvGrpSpPr/>
        <p:nvPr/>
      </p:nvGrpSpPr>
      <p:grpSpPr>
        <a:xfrm>
          <a:off x="0" y="0"/>
          <a:ext cx="0" cy="0"/>
          <a:chOff x="0" y="0"/>
          <a:chExt cx="0" cy="0"/>
        </a:xfrm>
      </p:grpSpPr>
      <p:pic>
        <p:nvPicPr>
          <p:cNvPr id="141" name="Google Shape;141;p16"/>
          <p:cNvPicPr preferRelativeResize="0"/>
          <p:nvPr/>
        </p:nvPicPr>
        <p:blipFill rotWithShape="1">
          <a:blip r:embed="rId2">
            <a:alphaModFix/>
          </a:blip>
          <a:srcRect/>
          <a:stretch/>
        </p:blipFill>
        <p:spPr>
          <a:xfrm>
            <a:off x="0" y="13"/>
            <a:ext cx="9144003" cy="5143476"/>
          </a:xfrm>
          <a:prstGeom prst="rect">
            <a:avLst/>
          </a:prstGeom>
          <a:noFill/>
          <a:ln>
            <a:noFill/>
          </a:ln>
        </p:spPr>
      </p:pic>
      <p:sp>
        <p:nvSpPr>
          <p:cNvPr id="142" name="Google Shape;142;p16"/>
          <p:cNvSpPr/>
          <p:nvPr/>
        </p:nvSpPr>
        <p:spPr>
          <a:xfrm>
            <a:off x="-50775" y="-36700"/>
            <a:ext cx="9226800" cy="5211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txBox="1">
            <a:spLocks noGrp="1"/>
          </p:cNvSpPr>
          <p:nvPr>
            <p:ph type="title"/>
          </p:nvPr>
        </p:nvSpPr>
        <p:spPr>
          <a:xfrm>
            <a:off x="1976825" y="851325"/>
            <a:ext cx="6495600" cy="6309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1"/>
              </a:buClr>
              <a:buSzPts val="2400"/>
              <a:buNone/>
              <a:defRPr sz="2400">
                <a:solidFill>
                  <a:schemeClr val="dk1"/>
                </a:solidFill>
              </a:defRPr>
            </a:lvl1pPr>
            <a:lvl2pPr lvl="1" rtl="0">
              <a:spcBef>
                <a:spcPts val="0"/>
              </a:spcBef>
              <a:spcAft>
                <a:spcPts val="0"/>
              </a:spcAft>
              <a:buClr>
                <a:srgbClr val="434343"/>
              </a:buClr>
              <a:buSzPts val="3600"/>
              <a:buNone/>
              <a:defRPr sz="3600">
                <a:solidFill>
                  <a:srgbClr val="434343"/>
                </a:solidFill>
              </a:defRPr>
            </a:lvl2pPr>
            <a:lvl3pPr lvl="2" rtl="0">
              <a:spcBef>
                <a:spcPts val="0"/>
              </a:spcBef>
              <a:spcAft>
                <a:spcPts val="0"/>
              </a:spcAft>
              <a:buClr>
                <a:srgbClr val="434343"/>
              </a:buClr>
              <a:buSzPts val="3600"/>
              <a:buNone/>
              <a:defRPr sz="3600">
                <a:solidFill>
                  <a:srgbClr val="434343"/>
                </a:solidFill>
              </a:defRPr>
            </a:lvl3pPr>
            <a:lvl4pPr lvl="3" rtl="0">
              <a:spcBef>
                <a:spcPts val="0"/>
              </a:spcBef>
              <a:spcAft>
                <a:spcPts val="0"/>
              </a:spcAft>
              <a:buClr>
                <a:srgbClr val="434343"/>
              </a:buClr>
              <a:buSzPts val="3600"/>
              <a:buNone/>
              <a:defRPr sz="3600">
                <a:solidFill>
                  <a:srgbClr val="434343"/>
                </a:solidFill>
              </a:defRPr>
            </a:lvl4pPr>
            <a:lvl5pPr lvl="4" rtl="0">
              <a:spcBef>
                <a:spcPts val="0"/>
              </a:spcBef>
              <a:spcAft>
                <a:spcPts val="0"/>
              </a:spcAft>
              <a:buClr>
                <a:srgbClr val="434343"/>
              </a:buClr>
              <a:buSzPts val="3600"/>
              <a:buNone/>
              <a:defRPr sz="3600">
                <a:solidFill>
                  <a:srgbClr val="434343"/>
                </a:solidFill>
              </a:defRPr>
            </a:lvl5pPr>
            <a:lvl6pPr lvl="5" rtl="0">
              <a:spcBef>
                <a:spcPts val="0"/>
              </a:spcBef>
              <a:spcAft>
                <a:spcPts val="0"/>
              </a:spcAft>
              <a:buClr>
                <a:srgbClr val="434343"/>
              </a:buClr>
              <a:buSzPts val="3600"/>
              <a:buNone/>
              <a:defRPr sz="3600">
                <a:solidFill>
                  <a:srgbClr val="434343"/>
                </a:solidFill>
              </a:defRPr>
            </a:lvl6pPr>
            <a:lvl7pPr lvl="6" rtl="0">
              <a:spcBef>
                <a:spcPts val="0"/>
              </a:spcBef>
              <a:spcAft>
                <a:spcPts val="0"/>
              </a:spcAft>
              <a:buClr>
                <a:srgbClr val="434343"/>
              </a:buClr>
              <a:buSzPts val="3600"/>
              <a:buNone/>
              <a:defRPr sz="3600">
                <a:solidFill>
                  <a:srgbClr val="434343"/>
                </a:solidFill>
              </a:defRPr>
            </a:lvl7pPr>
            <a:lvl8pPr lvl="7" rtl="0">
              <a:spcBef>
                <a:spcPts val="0"/>
              </a:spcBef>
              <a:spcAft>
                <a:spcPts val="0"/>
              </a:spcAft>
              <a:buClr>
                <a:srgbClr val="434343"/>
              </a:buClr>
              <a:buSzPts val="3600"/>
              <a:buNone/>
              <a:defRPr sz="3600">
                <a:solidFill>
                  <a:srgbClr val="434343"/>
                </a:solidFill>
              </a:defRPr>
            </a:lvl8pPr>
            <a:lvl9pPr lvl="8" rtl="0">
              <a:spcBef>
                <a:spcPts val="0"/>
              </a:spcBef>
              <a:spcAft>
                <a:spcPts val="0"/>
              </a:spcAft>
              <a:buClr>
                <a:srgbClr val="434343"/>
              </a:buClr>
              <a:buSzPts val="3600"/>
              <a:buNone/>
              <a:defRPr sz="3600">
                <a:solidFill>
                  <a:srgbClr val="434343"/>
                </a:solidFill>
              </a:defRPr>
            </a:lvl9pPr>
          </a:lstStyle>
          <a:p>
            <a:endParaRPr/>
          </a:p>
        </p:txBody>
      </p:sp>
      <p:sp>
        <p:nvSpPr>
          <p:cNvPr id="144" name="Google Shape;14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5" name="Google Shape;145;p16"/>
          <p:cNvPicPr preferRelativeResize="0"/>
          <p:nvPr/>
        </p:nvPicPr>
        <p:blipFill rotWithShape="1">
          <a:blip r:embed="rId3">
            <a:alphaModFix/>
          </a:blip>
          <a:srcRect t="308" b="308"/>
          <a:stretch/>
        </p:blipFill>
        <p:spPr>
          <a:xfrm>
            <a:off x="216947" y="4770875"/>
            <a:ext cx="857374" cy="178300"/>
          </a:xfrm>
          <a:prstGeom prst="rect">
            <a:avLst/>
          </a:prstGeom>
          <a:noFill/>
          <a:ln>
            <a:noFill/>
          </a:ln>
        </p:spPr>
      </p:pic>
      <p:sp>
        <p:nvSpPr>
          <p:cNvPr id="146" name="Google Shape;146;p16"/>
          <p:cNvSpPr txBox="1">
            <a:spLocks noGrp="1"/>
          </p:cNvSpPr>
          <p:nvPr>
            <p:ph type="subTitle" idx="1"/>
          </p:nvPr>
        </p:nvSpPr>
        <p:spPr>
          <a:xfrm>
            <a:off x="1976825" y="1550525"/>
            <a:ext cx="6495600" cy="3936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1400"/>
              <a:buNone/>
              <a:defRPr sz="1400" b="1">
                <a:solidFill>
                  <a:schemeClr val="accent2"/>
                </a:solidFill>
              </a:defRPr>
            </a:lvl1pPr>
            <a:lvl2pPr lvl="1" rtl="0">
              <a:lnSpc>
                <a:spcPct val="100000"/>
              </a:lnSpc>
              <a:spcBef>
                <a:spcPts val="0"/>
              </a:spcBef>
              <a:spcAft>
                <a:spcPts val="0"/>
              </a:spcAft>
              <a:buClr>
                <a:srgbClr val="999999"/>
              </a:buClr>
              <a:buSzPts val="2200"/>
              <a:buNone/>
              <a:defRPr sz="2200">
                <a:solidFill>
                  <a:srgbClr val="999999"/>
                </a:solidFill>
              </a:defRPr>
            </a:lvl2pPr>
            <a:lvl3pPr lvl="2" rtl="0">
              <a:lnSpc>
                <a:spcPct val="100000"/>
              </a:lnSpc>
              <a:spcBef>
                <a:spcPts val="0"/>
              </a:spcBef>
              <a:spcAft>
                <a:spcPts val="0"/>
              </a:spcAft>
              <a:buClr>
                <a:srgbClr val="999999"/>
              </a:buClr>
              <a:buSzPts val="2200"/>
              <a:buNone/>
              <a:defRPr sz="2200">
                <a:solidFill>
                  <a:srgbClr val="999999"/>
                </a:solidFill>
              </a:defRPr>
            </a:lvl3pPr>
            <a:lvl4pPr lvl="3" rtl="0">
              <a:lnSpc>
                <a:spcPct val="100000"/>
              </a:lnSpc>
              <a:spcBef>
                <a:spcPts val="0"/>
              </a:spcBef>
              <a:spcAft>
                <a:spcPts val="0"/>
              </a:spcAft>
              <a:buClr>
                <a:srgbClr val="999999"/>
              </a:buClr>
              <a:buSzPts val="2200"/>
              <a:buNone/>
              <a:defRPr sz="2200">
                <a:solidFill>
                  <a:srgbClr val="999999"/>
                </a:solidFill>
              </a:defRPr>
            </a:lvl4pPr>
            <a:lvl5pPr lvl="4" rtl="0">
              <a:lnSpc>
                <a:spcPct val="100000"/>
              </a:lnSpc>
              <a:spcBef>
                <a:spcPts val="0"/>
              </a:spcBef>
              <a:spcAft>
                <a:spcPts val="0"/>
              </a:spcAft>
              <a:buClr>
                <a:srgbClr val="999999"/>
              </a:buClr>
              <a:buSzPts val="2200"/>
              <a:buNone/>
              <a:defRPr sz="2200">
                <a:solidFill>
                  <a:srgbClr val="999999"/>
                </a:solidFill>
              </a:defRPr>
            </a:lvl5pPr>
            <a:lvl6pPr lvl="5" rtl="0">
              <a:lnSpc>
                <a:spcPct val="100000"/>
              </a:lnSpc>
              <a:spcBef>
                <a:spcPts val="0"/>
              </a:spcBef>
              <a:spcAft>
                <a:spcPts val="0"/>
              </a:spcAft>
              <a:buClr>
                <a:srgbClr val="999999"/>
              </a:buClr>
              <a:buSzPts val="2200"/>
              <a:buNone/>
              <a:defRPr sz="2200">
                <a:solidFill>
                  <a:srgbClr val="999999"/>
                </a:solidFill>
              </a:defRPr>
            </a:lvl6pPr>
            <a:lvl7pPr lvl="6" rtl="0">
              <a:lnSpc>
                <a:spcPct val="100000"/>
              </a:lnSpc>
              <a:spcBef>
                <a:spcPts val="0"/>
              </a:spcBef>
              <a:spcAft>
                <a:spcPts val="0"/>
              </a:spcAft>
              <a:buClr>
                <a:srgbClr val="999999"/>
              </a:buClr>
              <a:buSzPts val="2200"/>
              <a:buNone/>
              <a:defRPr sz="2200">
                <a:solidFill>
                  <a:srgbClr val="999999"/>
                </a:solidFill>
              </a:defRPr>
            </a:lvl7pPr>
            <a:lvl8pPr lvl="7" rtl="0">
              <a:lnSpc>
                <a:spcPct val="100000"/>
              </a:lnSpc>
              <a:spcBef>
                <a:spcPts val="0"/>
              </a:spcBef>
              <a:spcAft>
                <a:spcPts val="0"/>
              </a:spcAft>
              <a:buClr>
                <a:srgbClr val="999999"/>
              </a:buClr>
              <a:buSzPts val="2200"/>
              <a:buNone/>
              <a:defRPr sz="2200">
                <a:solidFill>
                  <a:srgbClr val="999999"/>
                </a:solidFill>
              </a:defRPr>
            </a:lvl8pPr>
            <a:lvl9pPr lvl="8" rtl="0">
              <a:lnSpc>
                <a:spcPct val="100000"/>
              </a:lnSpc>
              <a:spcBef>
                <a:spcPts val="0"/>
              </a:spcBef>
              <a:spcAft>
                <a:spcPts val="0"/>
              </a:spcAft>
              <a:buClr>
                <a:srgbClr val="999999"/>
              </a:buClr>
              <a:buSzPts val="2200"/>
              <a:buNone/>
              <a:defRPr sz="2200">
                <a:solidFill>
                  <a:srgbClr val="999999"/>
                </a:solidFill>
              </a:defRPr>
            </a:lvl9pPr>
          </a:lstStyle>
          <a:p>
            <a:endParaRPr/>
          </a:p>
        </p:txBody>
      </p:sp>
      <p:sp>
        <p:nvSpPr>
          <p:cNvPr id="147" name="Google Shape;147;p16"/>
          <p:cNvSpPr txBox="1">
            <a:spLocks noGrp="1"/>
          </p:cNvSpPr>
          <p:nvPr>
            <p:ph type="body" idx="2"/>
          </p:nvPr>
        </p:nvSpPr>
        <p:spPr>
          <a:xfrm>
            <a:off x="1976825" y="2104575"/>
            <a:ext cx="6495600" cy="19203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accent1"/>
              </a:buClr>
              <a:buSzPts val="1400"/>
              <a:buChar char="●"/>
              <a:defRPr>
                <a:solidFill>
                  <a:srgbClr val="434343"/>
                </a:solidFill>
              </a:defRPr>
            </a:lvl1pPr>
            <a:lvl2pPr marL="914400" lvl="1" indent="-292100" rtl="0">
              <a:spcBef>
                <a:spcPts val="0"/>
              </a:spcBef>
              <a:spcAft>
                <a:spcPts val="0"/>
              </a:spcAft>
              <a:buSzPts val="1000"/>
              <a:buChar char="○"/>
              <a:defRPr>
                <a:solidFill>
                  <a:srgbClr val="434343"/>
                </a:solidFill>
              </a:defRPr>
            </a:lvl2pPr>
            <a:lvl3pPr marL="1371600" lvl="2" indent="-292100" rtl="0">
              <a:spcBef>
                <a:spcPts val="0"/>
              </a:spcBef>
              <a:spcAft>
                <a:spcPts val="0"/>
              </a:spcAft>
              <a:buSzPts val="1000"/>
              <a:buChar char="■"/>
              <a:defRPr>
                <a:solidFill>
                  <a:srgbClr val="434343"/>
                </a:solidFill>
              </a:defRPr>
            </a:lvl3pPr>
            <a:lvl4pPr marL="1828800" lvl="3" indent="-292100" rtl="0">
              <a:spcBef>
                <a:spcPts val="0"/>
              </a:spcBef>
              <a:spcAft>
                <a:spcPts val="0"/>
              </a:spcAft>
              <a:buSzPts val="1000"/>
              <a:buChar char="●"/>
              <a:defRPr>
                <a:solidFill>
                  <a:srgbClr val="434343"/>
                </a:solidFill>
              </a:defRPr>
            </a:lvl4pPr>
            <a:lvl5pPr marL="2286000" lvl="4" indent="-292100" rtl="0">
              <a:spcBef>
                <a:spcPts val="0"/>
              </a:spcBef>
              <a:spcAft>
                <a:spcPts val="0"/>
              </a:spcAft>
              <a:buSzPts val="1000"/>
              <a:buChar char="○"/>
              <a:defRPr>
                <a:solidFill>
                  <a:srgbClr val="434343"/>
                </a:solidFill>
              </a:defRPr>
            </a:lvl5pPr>
            <a:lvl6pPr marL="2743200" lvl="5" indent="-292100" rtl="0">
              <a:spcBef>
                <a:spcPts val="0"/>
              </a:spcBef>
              <a:spcAft>
                <a:spcPts val="0"/>
              </a:spcAft>
              <a:buSzPts val="1000"/>
              <a:buChar char="■"/>
              <a:defRPr>
                <a:solidFill>
                  <a:srgbClr val="434343"/>
                </a:solidFill>
              </a:defRPr>
            </a:lvl6pPr>
            <a:lvl7pPr marL="3200400" lvl="6" indent="-292100" rtl="0">
              <a:spcBef>
                <a:spcPts val="0"/>
              </a:spcBef>
              <a:spcAft>
                <a:spcPts val="0"/>
              </a:spcAft>
              <a:buSzPts val="1000"/>
              <a:buChar char="●"/>
              <a:defRPr>
                <a:solidFill>
                  <a:srgbClr val="434343"/>
                </a:solidFill>
              </a:defRPr>
            </a:lvl7pPr>
            <a:lvl8pPr marL="3657600" lvl="7" indent="-292100" rtl="0">
              <a:spcBef>
                <a:spcPts val="0"/>
              </a:spcBef>
              <a:spcAft>
                <a:spcPts val="0"/>
              </a:spcAft>
              <a:buSzPts val="1000"/>
              <a:buChar char="○"/>
              <a:defRPr>
                <a:solidFill>
                  <a:srgbClr val="434343"/>
                </a:solidFill>
              </a:defRPr>
            </a:lvl8pPr>
            <a:lvl9pPr marL="4114800" lvl="8" indent="-292100" rtl="0">
              <a:spcBef>
                <a:spcPts val="0"/>
              </a:spcBef>
              <a:spcAft>
                <a:spcPts val="0"/>
              </a:spcAft>
              <a:buSzPts val="1000"/>
              <a:buChar char="■"/>
              <a:defRPr>
                <a:solidFill>
                  <a:srgbClr val="434343"/>
                </a:solidFill>
              </a:defRPr>
            </a:lvl9pPr>
          </a:lstStyle>
          <a:p>
            <a:endParaRPr/>
          </a:p>
        </p:txBody>
      </p:sp>
      <p:pic>
        <p:nvPicPr>
          <p:cNvPr id="148" name="Google Shape;148;p16"/>
          <p:cNvPicPr preferRelativeResize="0"/>
          <p:nvPr/>
        </p:nvPicPr>
        <p:blipFill rotWithShape="1">
          <a:blip r:embed="rId4">
            <a:alphaModFix/>
          </a:blip>
          <a:srcRect/>
          <a:stretch/>
        </p:blipFill>
        <p:spPr>
          <a:xfrm>
            <a:off x="0" y="25"/>
            <a:ext cx="1810100" cy="2418924"/>
          </a:xfrm>
          <a:prstGeom prst="rect">
            <a:avLst/>
          </a:prstGeom>
          <a:noFill/>
          <a:ln>
            <a:noFill/>
          </a:ln>
        </p:spPr>
      </p:pic>
    </p:spTree>
  </p:cSld>
  <p:clrMapOvr>
    <a:masterClrMapping/>
  </p:clrMapOvr>
  <p:extLst>
    <p:ext uri="{DCECCB84-F9BA-43D5-87BE-67443E8EF086}">
      <p15:sldGuideLst xmlns:p15="http://schemas.microsoft.com/office/powerpoint/2012/main">
        <p15:guide id="1" pos="1245">
          <p15:clr>
            <a:srgbClr val="FA7B17"/>
          </p15:clr>
        </p15:guide>
        <p15:guide id="2" pos="5337">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w/ subtext 1">
  <p:cSld name="SECTION_HEADER_2">
    <p:spTree>
      <p:nvGrpSpPr>
        <p:cNvPr id="1" name="Shape 149"/>
        <p:cNvGrpSpPr/>
        <p:nvPr/>
      </p:nvGrpSpPr>
      <p:grpSpPr>
        <a:xfrm>
          <a:off x="0" y="0"/>
          <a:ext cx="0" cy="0"/>
          <a:chOff x="0" y="0"/>
          <a:chExt cx="0" cy="0"/>
        </a:xfrm>
      </p:grpSpPr>
      <p:pic>
        <p:nvPicPr>
          <p:cNvPr id="150" name="Google Shape;150;p17"/>
          <p:cNvPicPr preferRelativeResize="0"/>
          <p:nvPr/>
        </p:nvPicPr>
        <p:blipFill rotWithShape="1">
          <a:blip r:embed="rId2">
            <a:alphaModFix/>
          </a:blip>
          <a:srcRect/>
          <a:stretch/>
        </p:blipFill>
        <p:spPr>
          <a:xfrm>
            <a:off x="0" y="13"/>
            <a:ext cx="9144003" cy="5143476"/>
          </a:xfrm>
          <a:prstGeom prst="rect">
            <a:avLst/>
          </a:prstGeom>
          <a:noFill/>
          <a:ln>
            <a:noFill/>
          </a:ln>
        </p:spPr>
      </p:pic>
      <p:sp>
        <p:nvSpPr>
          <p:cNvPr id="151" name="Google Shape;151;p17"/>
          <p:cNvSpPr txBox="1">
            <a:spLocks noGrp="1"/>
          </p:cNvSpPr>
          <p:nvPr>
            <p:ph type="title"/>
          </p:nvPr>
        </p:nvSpPr>
        <p:spPr>
          <a:xfrm>
            <a:off x="1976825" y="851325"/>
            <a:ext cx="6495600" cy="6309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52" name="Google Shape;15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53" name="Google Shape;153;p17"/>
          <p:cNvPicPr preferRelativeResize="0"/>
          <p:nvPr/>
        </p:nvPicPr>
        <p:blipFill rotWithShape="1">
          <a:blip r:embed="rId3">
            <a:alphaModFix/>
          </a:blip>
          <a:srcRect t="308" b="308"/>
          <a:stretch/>
        </p:blipFill>
        <p:spPr>
          <a:xfrm>
            <a:off x="216947" y="4770875"/>
            <a:ext cx="857374" cy="178300"/>
          </a:xfrm>
          <a:prstGeom prst="rect">
            <a:avLst/>
          </a:prstGeom>
          <a:noFill/>
          <a:ln>
            <a:noFill/>
          </a:ln>
        </p:spPr>
      </p:pic>
      <p:sp>
        <p:nvSpPr>
          <p:cNvPr id="154" name="Google Shape;154;p17"/>
          <p:cNvSpPr txBox="1">
            <a:spLocks noGrp="1"/>
          </p:cNvSpPr>
          <p:nvPr>
            <p:ph type="subTitle" idx="1"/>
          </p:nvPr>
        </p:nvSpPr>
        <p:spPr>
          <a:xfrm>
            <a:off x="1976825" y="1550525"/>
            <a:ext cx="6495600" cy="3936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chemeClr val="accent1"/>
              </a:buClr>
              <a:buSzPts val="1400"/>
              <a:buNone/>
              <a:defRPr sz="1400" b="1">
                <a:solidFill>
                  <a:schemeClr val="accent1"/>
                </a:solidFill>
              </a:defRPr>
            </a:lvl1pPr>
            <a:lvl2pPr lvl="1" rtl="0">
              <a:lnSpc>
                <a:spcPct val="100000"/>
              </a:lnSpc>
              <a:spcBef>
                <a:spcPts val="0"/>
              </a:spcBef>
              <a:spcAft>
                <a:spcPts val="0"/>
              </a:spcAft>
              <a:buClr>
                <a:srgbClr val="999999"/>
              </a:buClr>
              <a:buSzPts val="2200"/>
              <a:buNone/>
              <a:defRPr sz="2200">
                <a:solidFill>
                  <a:srgbClr val="999999"/>
                </a:solidFill>
              </a:defRPr>
            </a:lvl2pPr>
            <a:lvl3pPr lvl="2" rtl="0">
              <a:lnSpc>
                <a:spcPct val="100000"/>
              </a:lnSpc>
              <a:spcBef>
                <a:spcPts val="0"/>
              </a:spcBef>
              <a:spcAft>
                <a:spcPts val="0"/>
              </a:spcAft>
              <a:buClr>
                <a:srgbClr val="999999"/>
              </a:buClr>
              <a:buSzPts val="2200"/>
              <a:buNone/>
              <a:defRPr sz="2200">
                <a:solidFill>
                  <a:srgbClr val="999999"/>
                </a:solidFill>
              </a:defRPr>
            </a:lvl3pPr>
            <a:lvl4pPr lvl="3" rtl="0">
              <a:lnSpc>
                <a:spcPct val="100000"/>
              </a:lnSpc>
              <a:spcBef>
                <a:spcPts val="0"/>
              </a:spcBef>
              <a:spcAft>
                <a:spcPts val="0"/>
              </a:spcAft>
              <a:buClr>
                <a:srgbClr val="999999"/>
              </a:buClr>
              <a:buSzPts val="2200"/>
              <a:buNone/>
              <a:defRPr sz="2200">
                <a:solidFill>
                  <a:srgbClr val="999999"/>
                </a:solidFill>
              </a:defRPr>
            </a:lvl4pPr>
            <a:lvl5pPr lvl="4" rtl="0">
              <a:lnSpc>
                <a:spcPct val="100000"/>
              </a:lnSpc>
              <a:spcBef>
                <a:spcPts val="0"/>
              </a:spcBef>
              <a:spcAft>
                <a:spcPts val="0"/>
              </a:spcAft>
              <a:buClr>
                <a:srgbClr val="999999"/>
              </a:buClr>
              <a:buSzPts val="2200"/>
              <a:buNone/>
              <a:defRPr sz="2200">
                <a:solidFill>
                  <a:srgbClr val="999999"/>
                </a:solidFill>
              </a:defRPr>
            </a:lvl5pPr>
            <a:lvl6pPr lvl="5" rtl="0">
              <a:lnSpc>
                <a:spcPct val="100000"/>
              </a:lnSpc>
              <a:spcBef>
                <a:spcPts val="0"/>
              </a:spcBef>
              <a:spcAft>
                <a:spcPts val="0"/>
              </a:spcAft>
              <a:buClr>
                <a:srgbClr val="999999"/>
              </a:buClr>
              <a:buSzPts val="2200"/>
              <a:buNone/>
              <a:defRPr sz="2200">
                <a:solidFill>
                  <a:srgbClr val="999999"/>
                </a:solidFill>
              </a:defRPr>
            </a:lvl6pPr>
            <a:lvl7pPr lvl="6" rtl="0">
              <a:lnSpc>
                <a:spcPct val="100000"/>
              </a:lnSpc>
              <a:spcBef>
                <a:spcPts val="0"/>
              </a:spcBef>
              <a:spcAft>
                <a:spcPts val="0"/>
              </a:spcAft>
              <a:buClr>
                <a:srgbClr val="999999"/>
              </a:buClr>
              <a:buSzPts val="2200"/>
              <a:buNone/>
              <a:defRPr sz="2200">
                <a:solidFill>
                  <a:srgbClr val="999999"/>
                </a:solidFill>
              </a:defRPr>
            </a:lvl7pPr>
            <a:lvl8pPr lvl="7" rtl="0">
              <a:lnSpc>
                <a:spcPct val="100000"/>
              </a:lnSpc>
              <a:spcBef>
                <a:spcPts val="0"/>
              </a:spcBef>
              <a:spcAft>
                <a:spcPts val="0"/>
              </a:spcAft>
              <a:buClr>
                <a:srgbClr val="999999"/>
              </a:buClr>
              <a:buSzPts val="2200"/>
              <a:buNone/>
              <a:defRPr sz="2200">
                <a:solidFill>
                  <a:srgbClr val="999999"/>
                </a:solidFill>
              </a:defRPr>
            </a:lvl8pPr>
            <a:lvl9pPr lvl="8" rtl="0">
              <a:lnSpc>
                <a:spcPct val="100000"/>
              </a:lnSpc>
              <a:spcBef>
                <a:spcPts val="0"/>
              </a:spcBef>
              <a:spcAft>
                <a:spcPts val="0"/>
              </a:spcAft>
              <a:buClr>
                <a:srgbClr val="999999"/>
              </a:buClr>
              <a:buSzPts val="2200"/>
              <a:buNone/>
              <a:defRPr sz="2200">
                <a:solidFill>
                  <a:srgbClr val="999999"/>
                </a:solidFill>
              </a:defRPr>
            </a:lvl9pPr>
          </a:lstStyle>
          <a:p>
            <a:endParaRPr/>
          </a:p>
        </p:txBody>
      </p:sp>
      <p:sp>
        <p:nvSpPr>
          <p:cNvPr id="155" name="Google Shape;155;p17"/>
          <p:cNvSpPr txBox="1">
            <a:spLocks noGrp="1"/>
          </p:cNvSpPr>
          <p:nvPr>
            <p:ph type="body" idx="2"/>
          </p:nvPr>
        </p:nvSpPr>
        <p:spPr>
          <a:xfrm>
            <a:off x="1976825" y="2104575"/>
            <a:ext cx="6495600" cy="21090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accent1"/>
              </a:buClr>
              <a:buSzPts val="1400"/>
              <a:buChar char="●"/>
              <a:defRPr>
                <a:solidFill>
                  <a:schemeClr val="lt1"/>
                </a:solidFill>
              </a:defRPr>
            </a:lvl1pPr>
            <a:lvl2pPr marL="914400" lvl="1" indent="-292100" rtl="0">
              <a:spcBef>
                <a:spcPts val="0"/>
              </a:spcBef>
              <a:spcAft>
                <a:spcPts val="0"/>
              </a:spcAft>
              <a:buClr>
                <a:schemeClr val="accent1"/>
              </a:buClr>
              <a:buSzPts val="1000"/>
              <a:buChar char="○"/>
              <a:defRPr>
                <a:solidFill>
                  <a:schemeClr val="lt1"/>
                </a:solidFill>
              </a:defRPr>
            </a:lvl2pPr>
            <a:lvl3pPr marL="1371600" lvl="2" indent="-292100" rtl="0">
              <a:spcBef>
                <a:spcPts val="0"/>
              </a:spcBef>
              <a:spcAft>
                <a:spcPts val="0"/>
              </a:spcAft>
              <a:buClr>
                <a:schemeClr val="accent1"/>
              </a:buClr>
              <a:buSzPts val="1000"/>
              <a:buChar char="■"/>
              <a:defRPr>
                <a:solidFill>
                  <a:schemeClr val="lt1"/>
                </a:solidFill>
              </a:defRPr>
            </a:lvl3pPr>
            <a:lvl4pPr marL="1828800" lvl="3" indent="-292100" rtl="0">
              <a:spcBef>
                <a:spcPts val="0"/>
              </a:spcBef>
              <a:spcAft>
                <a:spcPts val="0"/>
              </a:spcAft>
              <a:buClr>
                <a:schemeClr val="accent1"/>
              </a:buClr>
              <a:buSzPts val="1000"/>
              <a:buChar char="●"/>
              <a:defRPr>
                <a:solidFill>
                  <a:schemeClr val="lt1"/>
                </a:solidFill>
              </a:defRPr>
            </a:lvl4pPr>
            <a:lvl5pPr marL="2286000" lvl="4" indent="-292100" rtl="0">
              <a:spcBef>
                <a:spcPts val="0"/>
              </a:spcBef>
              <a:spcAft>
                <a:spcPts val="0"/>
              </a:spcAft>
              <a:buClr>
                <a:schemeClr val="accent1"/>
              </a:buClr>
              <a:buSzPts val="1000"/>
              <a:buChar char="○"/>
              <a:defRPr>
                <a:solidFill>
                  <a:schemeClr val="lt1"/>
                </a:solidFill>
              </a:defRPr>
            </a:lvl5pPr>
            <a:lvl6pPr marL="2743200" lvl="5" indent="-292100" rtl="0">
              <a:spcBef>
                <a:spcPts val="0"/>
              </a:spcBef>
              <a:spcAft>
                <a:spcPts val="0"/>
              </a:spcAft>
              <a:buClr>
                <a:schemeClr val="accent1"/>
              </a:buClr>
              <a:buSzPts val="1000"/>
              <a:buChar char="■"/>
              <a:defRPr>
                <a:solidFill>
                  <a:schemeClr val="lt1"/>
                </a:solidFill>
              </a:defRPr>
            </a:lvl6pPr>
            <a:lvl7pPr marL="3200400" lvl="6" indent="-292100" rtl="0">
              <a:spcBef>
                <a:spcPts val="0"/>
              </a:spcBef>
              <a:spcAft>
                <a:spcPts val="0"/>
              </a:spcAft>
              <a:buClr>
                <a:schemeClr val="accent1"/>
              </a:buClr>
              <a:buSzPts val="1000"/>
              <a:buChar char="●"/>
              <a:defRPr>
                <a:solidFill>
                  <a:schemeClr val="lt1"/>
                </a:solidFill>
              </a:defRPr>
            </a:lvl7pPr>
            <a:lvl8pPr marL="3657600" lvl="7" indent="-292100" rtl="0">
              <a:spcBef>
                <a:spcPts val="0"/>
              </a:spcBef>
              <a:spcAft>
                <a:spcPts val="0"/>
              </a:spcAft>
              <a:buClr>
                <a:schemeClr val="accent1"/>
              </a:buClr>
              <a:buSzPts val="1000"/>
              <a:buChar char="○"/>
              <a:defRPr>
                <a:solidFill>
                  <a:schemeClr val="lt1"/>
                </a:solidFill>
              </a:defRPr>
            </a:lvl8pPr>
            <a:lvl9pPr marL="4114800" lvl="8" indent="-292100" rtl="0">
              <a:spcBef>
                <a:spcPts val="0"/>
              </a:spcBef>
              <a:spcAft>
                <a:spcPts val="0"/>
              </a:spcAft>
              <a:buClr>
                <a:schemeClr val="accent1"/>
              </a:buClr>
              <a:buSzPts val="1000"/>
              <a:buChar char="■"/>
              <a:defRPr>
                <a:solidFill>
                  <a:schemeClr val="lt1"/>
                </a:solidFill>
              </a:defRPr>
            </a:lvl9pPr>
          </a:lstStyle>
          <a:p>
            <a:endParaRPr/>
          </a:p>
        </p:txBody>
      </p:sp>
      <p:pic>
        <p:nvPicPr>
          <p:cNvPr id="156" name="Google Shape;156;p17"/>
          <p:cNvPicPr preferRelativeResize="0"/>
          <p:nvPr/>
        </p:nvPicPr>
        <p:blipFill rotWithShape="1">
          <a:blip r:embed="rId4">
            <a:alphaModFix/>
          </a:blip>
          <a:srcRect/>
          <a:stretch/>
        </p:blipFill>
        <p:spPr>
          <a:xfrm>
            <a:off x="0" y="25"/>
            <a:ext cx="1810100" cy="2418924"/>
          </a:xfrm>
          <a:prstGeom prst="rect">
            <a:avLst/>
          </a:prstGeom>
          <a:noFill/>
          <a:ln>
            <a:noFill/>
          </a:ln>
        </p:spPr>
      </p:pic>
    </p:spTree>
  </p:cSld>
  <p:clrMapOvr>
    <a:masterClrMapping/>
  </p:clrMapOvr>
  <p:extLst>
    <p:ext uri="{DCECCB84-F9BA-43D5-87BE-67443E8EF086}">
      <p15:sldGuideLst xmlns:p15="http://schemas.microsoft.com/office/powerpoint/2012/main">
        <p15:guide id="1" pos="1245">
          <p15:clr>
            <a:srgbClr val="FA7B17"/>
          </p15:clr>
        </p15:guide>
        <p15:guide id="2" pos="5337">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57"/>
        <p:cNvGrpSpPr/>
        <p:nvPr/>
      </p:nvGrpSpPr>
      <p:grpSpPr>
        <a:xfrm>
          <a:off x="0" y="0"/>
          <a:ext cx="0" cy="0"/>
          <a:chOff x="0" y="0"/>
          <a:chExt cx="0" cy="0"/>
        </a:xfrm>
      </p:grpSpPr>
      <p:pic>
        <p:nvPicPr>
          <p:cNvPr id="158" name="Google Shape;158;p18"/>
          <p:cNvPicPr preferRelativeResize="0"/>
          <p:nvPr/>
        </p:nvPicPr>
        <p:blipFill rotWithShape="1">
          <a:blip r:embed="rId2">
            <a:alphaModFix/>
          </a:blip>
          <a:srcRect/>
          <a:stretch/>
        </p:blipFill>
        <p:spPr>
          <a:xfrm>
            <a:off x="0" y="13"/>
            <a:ext cx="9144003" cy="5143476"/>
          </a:xfrm>
          <a:prstGeom prst="rect">
            <a:avLst/>
          </a:prstGeom>
          <a:noFill/>
          <a:ln>
            <a:noFill/>
          </a:ln>
        </p:spPr>
      </p:pic>
      <p:sp>
        <p:nvSpPr>
          <p:cNvPr id="159" name="Google Shape;159;p18"/>
          <p:cNvSpPr txBox="1">
            <a:spLocks noGrp="1"/>
          </p:cNvSpPr>
          <p:nvPr>
            <p:ph type="title"/>
          </p:nvPr>
        </p:nvSpPr>
        <p:spPr>
          <a:xfrm>
            <a:off x="1293600" y="1381900"/>
            <a:ext cx="65568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dk1"/>
              </a:buClr>
              <a:buSzPts val="2400"/>
              <a:buNone/>
              <a:defRPr sz="2400">
                <a:solidFill>
                  <a:schemeClr val="dk1"/>
                </a:solidFill>
              </a:defRPr>
            </a:lvl1pPr>
            <a:lvl2pPr lvl="1" rtl="0">
              <a:spcBef>
                <a:spcPts val="0"/>
              </a:spcBef>
              <a:spcAft>
                <a:spcPts val="0"/>
              </a:spcAft>
              <a:buClr>
                <a:srgbClr val="434343"/>
              </a:buClr>
              <a:buSzPts val="3600"/>
              <a:buNone/>
              <a:defRPr sz="3600">
                <a:solidFill>
                  <a:srgbClr val="434343"/>
                </a:solidFill>
              </a:defRPr>
            </a:lvl2pPr>
            <a:lvl3pPr lvl="2" rtl="0">
              <a:spcBef>
                <a:spcPts val="0"/>
              </a:spcBef>
              <a:spcAft>
                <a:spcPts val="0"/>
              </a:spcAft>
              <a:buClr>
                <a:srgbClr val="434343"/>
              </a:buClr>
              <a:buSzPts val="3600"/>
              <a:buNone/>
              <a:defRPr sz="3600">
                <a:solidFill>
                  <a:srgbClr val="434343"/>
                </a:solidFill>
              </a:defRPr>
            </a:lvl3pPr>
            <a:lvl4pPr lvl="3" rtl="0">
              <a:spcBef>
                <a:spcPts val="0"/>
              </a:spcBef>
              <a:spcAft>
                <a:spcPts val="0"/>
              </a:spcAft>
              <a:buClr>
                <a:srgbClr val="434343"/>
              </a:buClr>
              <a:buSzPts val="3600"/>
              <a:buNone/>
              <a:defRPr sz="3600">
                <a:solidFill>
                  <a:srgbClr val="434343"/>
                </a:solidFill>
              </a:defRPr>
            </a:lvl4pPr>
            <a:lvl5pPr lvl="4" rtl="0">
              <a:spcBef>
                <a:spcPts val="0"/>
              </a:spcBef>
              <a:spcAft>
                <a:spcPts val="0"/>
              </a:spcAft>
              <a:buClr>
                <a:srgbClr val="434343"/>
              </a:buClr>
              <a:buSzPts val="3600"/>
              <a:buNone/>
              <a:defRPr sz="3600">
                <a:solidFill>
                  <a:srgbClr val="434343"/>
                </a:solidFill>
              </a:defRPr>
            </a:lvl5pPr>
            <a:lvl6pPr lvl="5" rtl="0">
              <a:spcBef>
                <a:spcPts val="0"/>
              </a:spcBef>
              <a:spcAft>
                <a:spcPts val="0"/>
              </a:spcAft>
              <a:buClr>
                <a:srgbClr val="434343"/>
              </a:buClr>
              <a:buSzPts val="3600"/>
              <a:buNone/>
              <a:defRPr sz="3600">
                <a:solidFill>
                  <a:srgbClr val="434343"/>
                </a:solidFill>
              </a:defRPr>
            </a:lvl6pPr>
            <a:lvl7pPr lvl="6" rtl="0">
              <a:spcBef>
                <a:spcPts val="0"/>
              </a:spcBef>
              <a:spcAft>
                <a:spcPts val="0"/>
              </a:spcAft>
              <a:buClr>
                <a:srgbClr val="434343"/>
              </a:buClr>
              <a:buSzPts val="3600"/>
              <a:buNone/>
              <a:defRPr sz="3600">
                <a:solidFill>
                  <a:srgbClr val="434343"/>
                </a:solidFill>
              </a:defRPr>
            </a:lvl7pPr>
            <a:lvl8pPr lvl="7" rtl="0">
              <a:spcBef>
                <a:spcPts val="0"/>
              </a:spcBef>
              <a:spcAft>
                <a:spcPts val="0"/>
              </a:spcAft>
              <a:buClr>
                <a:srgbClr val="434343"/>
              </a:buClr>
              <a:buSzPts val="3600"/>
              <a:buNone/>
              <a:defRPr sz="3600">
                <a:solidFill>
                  <a:srgbClr val="434343"/>
                </a:solidFill>
              </a:defRPr>
            </a:lvl8pPr>
            <a:lvl9pPr lvl="8" rtl="0">
              <a:spcBef>
                <a:spcPts val="0"/>
              </a:spcBef>
              <a:spcAft>
                <a:spcPts val="0"/>
              </a:spcAft>
              <a:buClr>
                <a:srgbClr val="434343"/>
              </a:buClr>
              <a:buSzPts val="3600"/>
              <a:buNone/>
              <a:defRPr sz="3600">
                <a:solidFill>
                  <a:srgbClr val="434343"/>
                </a:solidFill>
              </a:defRPr>
            </a:lvl9pPr>
          </a:lstStyle>
          <a:p>
            <a:endParaRPr/>
          </a:p>
        </p:txBody>
      </p:sp>
      <p:sp>
        <p:nvSpPr>
          <p:cNvPr id="160" name="Google Shape;16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61" name="Google Shape;161;p18"/>
          <p:cNvPicPr preferRelativeResize="0"/>
          <p:nvPr/>
        </p:nvPicPr>
        <p:blipFill rotWithShape="1">
          <a:blip r:embed="rId3">
            <a:alphaModFix/>
          </a:blip>
          <a:srcRect t="308" b="308"/>
          <a:stretch/>
        </p:blipFill>
        <p:spPr>
          <a:xfrm>
            <a:off x="3983113" y="4418300"/>
            <a:ext cx="1177776" cy="2449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_HEADER_1_1">
    <p:spTree>
      <p:nvGrpSpPr>
        <p:cNvPr id="1" name="Shape 162"/>
        <p:cNvGrpSpPr/>
        <p:nvPr/>
      </p:nvGrpSpPr>
      <p:grpSpPr>
        <a:xfrm>
          <a:off x="0" y="0"/>
          <a:ext cx="0" cy="0"/>
          <a:chOff x="0" y="0"/>
          <a:chExt cx="0" cy="0"/>
        </a:xfrm>
      </p:grpSpPr>
      <p:pic>
        <p:nvPicPr>
          <p:cNvPr id="163" name="Google Shape;163;p19"/>
          <p:cNvPicPr preferRelativeResize="0"/>
          <p:nvPr/>
        </p:nvPicPr>
        <p:blipFill rotWithShape="1">
          <a:blip r:embed="rId2">
            <a:alphaModFix/>
          </a:blip>
          <a:srcRect/>
          <a:stretch/>
        </p:blipFill>
        <p:spPr>
          <a:xfrm>
            <a:off x="0" y="13"/>
            <a:ext cx="9144003" cy="5143476"/>
          </a:xfrm>
          <a:prstGeom prst="rect">
            <a:avLst/>
          </a:prstGeom>
          <a:noFill/>
          <a:ln>
            <a:noFill/>
          </a:ln>
        </p:spPr>
      </p:pic>
      <p:sp>
        <p:nvSpPr>
          <p:cNvPr id="164" name="Google Shape;164;p19"/>
          <p:cNvSpPr txBox="1">
            <a:spLocks noGrp="1"/>
          </p:cNvSpPr>
          <p:nvPr>
            <p:ph type="title"/>
          </p:nvPr>
        </p:nvSpPr>
        <p:spPr>
          <a:xfrm>
            <a:off x="1293600" y="1381900"/>
            <a:ext cx="65568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2400"/>
              <a:buNone/>
              <a:defRPr sz="2400">
                <a:solidFill>
                  <a:schemeClr val="l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65" name="Google Shape;16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66" name="Google Shape;166;p19"/>
          <p:cNvPicPr preferRelativeResize="0"/>
          <p:nvPr/>
        </p:nvPicPr>
        <p:blipFill rotWithShape="1">
          <a:blip r:embed="rId3">
            <a:alphaModFix/>
          </a:blip>
          <a:srcRect t="308" b="308"/>
          <a:stretch/>
        </p:blipFill>
        <p:spPr>
          <a:xfrm>
            <a:off x="3983113" y="4418300"/>
            <a:ext cx="1177776" cy="2449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op: Title and body Dark">
  <p:cSld name="TITLE_AND_BODY_2">
    <p:spTree>
      <p:nvGrpSpPr>
        <p:cNvPr id="1" name="Shape 167"/>
        <p:cNvGrpSpPr/>
        <p:nvPr/>
      </p:nvGrpSpPr>
      <p:grpSpPr>
        <a:xfrm>
          <a:off x="0" y="0"/>
          <a:ext cx="0" cy="0"/>
          <a:chOff x="0" y="0"/>
          <a:chExt cx="0" cy="0"/>
        </a:xfrm>
      </p:grpSpPr>
      <p:sp>
        <p:nvSpPr>
          <p:cNvPr id="168" name="Google Shape;168;p20"/>
          <p:cNvSpPr txBox="1">
            <a:spLocks noGrp="1"/>
          </p:cNvSpPr>
          <p:nvPr>
            <p:ph type="title"/>
          </p:nvPr>
        </p:nvSpPr>
        <p:spPr>
          <a:xfrm>
            <a:off x="274320" y="1696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2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9" name="Google Shape;16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0" name="Google Shape;170;p20"/>
          <p:cNvSpPr txBox="1">
            <a:spLocks noGrp="1"/>
          </p:cNvSpPr>
          <p:nvPr>
            <p:ph type="body" idx="1"/>
          </p:nvPr>
        </p:nvSpPr>
        <p:spPr>
          <a:xfrm>
            <a:off x="276450" y="1152475"/>
            <a:ext cx="8591100" cy="3416400"/>
          </a:xfrm>
          <a:prstGeom prst="rect">
            <a:avLst/>
          </a:prstGeom>
        </p:spPr>
        <p:txBody>
          <a:bodyPr spcFirstLastPara="1" wrap="square" lIns="91425" tIns="91425" rIns="91425" bIns="91425" anchor="t" anchorCtr="0">
            <a:normAutofit/>
          </a:bodyPr>
          <a:lstStyle>
            <a:lvl1pPr marL="457200" lvl="0" indent="-317500" rtl="0">
              <a:lnSpc>
                <a:spcPct val="115000"/>
              </a:lnSpc>
              <a:spcBef>
                <a:spcPts val="0"/>
              </a:spcBef>
              <a:spcAft>
                <a:spcPts val="0"/>
              </a:spcAft>
              <a:buSzPts val="1400"/>
              <a:buFont typeface="Montserrat"/>
              <a:buChar char="●"/>
              <a:defRPr>
                <a:solidFill>
                  <a:schemeClr val="dk2"/>
                </a:solidFill>
                <a:latin typeface="Montserrat"/>
                <a:ea typeface="Montserrat"/>
                <a:cs typeface="Montserrat"/>
                <a:sym typeface="Montserrat"/>
              </a:defRPr>
            </a:lvl1pPr>
            <a:lvl2pPr marL="914400" lvl="1" indent="-2921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2pPr>
            <a:lvl3pPr marL="1371600" lvl="2" indent="-292100" rtl="0">
              <a:lnSpc>
                <a:spcPct val="115000"/>
              </a:lnSpc>
              <a:spcBef>
                <a:spcPts val="0"/>
              </a:spcBef>
              <a:spcAft>
                <a:spcPts val="0"/>
              </a:spcAft>
              <a:buSzPts val="1000"/>
              <a:buFont typeface="Montserrat"/>
              <a:buChar char="■"/>
              <a:defRPr sz="1000">
                <a:solidFill>
                  <a:schemeClr val="dk2"/>
                </a:solidFill>
                <a:latin typeface="Montserrat"/>
                <a:ea typeface="Montserrat"/>
                <a:cs typeface="Montserrat"/>
                <a:sym typeface="Montserrat"/>
              </a:defRPr>
            </a:lvl3pPr>
            <a:lvl4pPr marL="1828800" lvl="3" indent="-292100" rtl="0">
              <a:lnSpc>
                <a:spcPct val="115000"/>
              </a:lnSpc>
              <a:spcBef>
                <a:spcPts val="0"/>
              </a:spcBef>
              <a:spcAft>
                <a:spcPts val="0"/>
              </a:spcAft>
              <a:buClr>
                <a:schemeClr val="accent2"/>
              </a:buClr>
              <a:buSzPts val="1000"/>
              <a:buFont typeface="Montserrat"/>
              <a:buChar char="●"/>
              <a:defRPr sz="1000">
                <a:solidFill>
                  <a:schemeClr val="dk2"/>
                </a:solidFill>
                <a:latin typeface="Montserrat"/>
                <a:ea typeface="Montserrat"/>
                <a:cs typeface="Montserrat"/>
                <a:sym typeface="Montserrat"/>
              </a:defRPr>
            </a:lvl4pPr>
            <a:lvl5pPr marL="2286000" lvl="4" indent="-2921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5pPr>
            <a:lvl6pPr marL="2743200" lvl="5" indent="-292100" rtl="0">
              <a:lnSpc>
                <a:spcPct val="115000"/>
              </a:lnSpc>
              <a:spcBef>
                <a:spcPts val="0"/>
              </a:spcBef>
              <a:spcAft>
                <a:spcPts val="0"/>
              </a:spcAft>
              <a:buSzPts val="1000"/>
              <a:buFont typeface="Montserrat"/>
              <a:buChar char="■"/>
              <a:defRPr sz="1000">
                <a:solidFill>
                  <a:schemeClr val="dk2"/>
                </a:solidFill>
                <a:latin typeface="Montserrat"/>
                <a:ea typeface="Montserrat"/>
                <a:cs typeface="Montserrat"/>
                <a:sym typeface="Montserrat"/>
              </a:defRPr>
            </a:lvl6pPr>
            <a:lvl7pPr marL="3200400" lvl="6" indent="-292100" rtl="0">
              <a:lnSpc>
                <a:spcPct val="115000"/>
              </a:lnSpc>
              <a:spcBef>
                <a:spcPts val="0"/>
              </a:spcBef>
              <a:spcAft>
                <a:spcPts val="0"/>
              </a:spcAft>
              <a:buSzPts val="1000"/>
              <a:buFont typeface="Montserrat"/>
              <a:buChar char="●"/>
              <a:defRPr sz="1000">
                <a:solidFill>
                  <a:schemeClr val="dk2"/>
                </a:solidFill>
                <a:latin typeface="Montserrat"/>
                <a:ea typeface="Montserrat"/>
                <a:cs typeface="Montserrat"/>
                <a:sym typeface="Montserrat"/>
              </a:defRPr>
            </a:lvl7pPr>
            <a:lvl8pPr marL="3657600" lvl="7" indent="-2921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8pPr>
            <a:lvl9pPr marL="4114800" lvl="8" indent="-292100" rtl="0">
              <a:lnSpc>
                <a:spcPct val="115000"/>
              </a:lnSpc>
              <a:spcBef>
                <a:spcPts val="0"/>
              </a:spcBef>
              <a:spcAft>
                <a:spcPts val="0"/>
              </a:spcAft>
              <a:buSzPts val="1000"/>
              <a:buFont typeface="Montserrat"/>
              <a:buChar char="■"/>
              <a:defRPr sz="1000">
                <a:solidFill>
                  <a:schemeClr val="dk2"/>
                </a:solidFill>
                <a:latin typeface="Montserrat"/>
                <a:ea typeface="Montserrat"/>
                <a:cs typeface="Montserrat"/>
                <a:sym typeface="Montserrat"/>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op: Title and body Dark 1">
  <p:cSld name="TITLE_AND_BODY_2_2">
    <p:spTree>
      <p:nvGrpSpPr>
        <p:cNvPr id="1" name="Shape 171"/>
        <p:cNvGrpSpPr/>
        <p:nvPr/>
      </p:nvGrpSpPr>
      <p:grpSpPr>
        <a:xfrm>
          <a:off x="0" y="0"/>
          <a:ext cx="0" cy="0"/>
          <a:chOff x="0" y="0"/>
          <a:chExt cx="0" cy="0"/>
        </a:xfrm>
      </p:grpSpPr>
      <p:pic>
        <p:nvPicPr>
          <p:cNvPr id="172" name="Google Shape;172;p21"/>
          <p:cNvPicPr preferRelativeResize="0"/>
          <p:nvPr/>
        </p:nvPicPr>
        <p:blipFill rotWithShape="1">
          <a:blip r:embed="rId2">
            <a:alphaModFix/>
          </a:blip>
          <a:srcRect/>
          <a:stretch/>
        </p:blipFill>
        <p:spPr>
          <a:xfrm>
            <a:off x="0" y="13"/>
            <a:ext cx="9144003" cy="5143476"/>
          </a:xfrm>
          <a:prstGeom prst="rect">
            <a:avLst/>
          </a:prstGeom>
          <a:noFill/>
          <a:ln>
            <a:noFill/>
          </a:ln>
        </p:spPr>
      </p:pic>
      <p:sp>
        <p:nvSpPr>
          <p:cNvPr id="173" name="Google Shape;173;p21"/>
          <p:cNvSpPr txBox="1">
            <a:spLocks noGrp="1"/>
          </p:cNvSpPr>
          <p:nvPr>
            <p:ph type="title"/>
          </p:nvPr>
        </p:nvSpPr>
        <p:spPr>
          <a:xfrm>
            <a:off x="274320" y="1696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4" name="Google Shape;17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5" name="Google Shape;175;p21"/>
          <p:cNvSpPr txBox="1">
            <a:spLocks noGrp="1"/>
          </p:cNvSpPr>
          <p:nvPr>
            <p:ph type="body" idx="1"/>
          </p:nvPr>
        </p:nvSpPr>
        <p:spPr>
          <a:xfrm>
            <a:off x="276450" y="1152475"/>
            <a:ext cx="8591100" cy="3416400"/>
          </a:xfrm>
          <a:prstGeom prst="rect">
            <a:avLst/>
          </a:prstGeom>
        </p:spPr>
        <p:txBody>
          <a:bodyPr spcFirstLastPara="1" wrap="square" lIns="91425" tIns="91425" rIns="91425" bIns="91425" anchor="t" anchorCtr="0">
            <a:normAutofit/>
          </a:bodyPr>
          <a:lstStyle>
            <a:lvl1pPr marL="457200" lvl="0" indent="-317500" rtl="0">
              <a:lnSpc>
                <a:spcPct val="115000"/>
              </a:lnSpc>
              <a:spcBef>
                <a:spcPts val="0"/>
              </a:spcBef>
              <a:spcAft>
                <a:spcPts val="0"/>
              </a:spcAft>
              <a:buClr>
                <a:schemeClr val="accent1"/>
              </a:buClr>
              <a:buSzPts val="1400"/>
              <a:buFont typeface="Montserrat"/>
              <a:buChar char="●"/>
              <a:defRPr>
                <a:solidFill>
                  <a:schemeClr val="lt1"/>
                </a:solidFill>
                <a:latin typeface="Montserrat"/>
                <a:ea typeface="Montserrat"/>
                <a:cs typeface="Montserrat"/>
                <a:sym typeface="Montserrat"/>
              </a:defRPr>
            </a:lvl1pPr>
            <a:lvl2pPr marL="914400" lvl="1" indent="-292100" rtl="0">
              <a:lnSpc>
                <a:spcPct val="115000"/>
              </a:lnSpc>
              <a:spcBef>
                <a:spcPts val="0"/>
              </a:spcBef>
              <a:spcAft>
                <a:spcPts val="0"/>
              </a:spcAft>
              <a:buClr>
                <a:schemeClr val="accent1"/>
              </a:buClr>
              <a:buSzPts val="1000"/>
              <a:buFont typeface="Montserrat"/>
              <a:buChar char="○"/>
              <a:defRPr sz="1000">
                <a:solidFill>
                  <a:schemeClr val="lt1"/>
                </a:solidFill>
                <a:latin typeface="Montserrat"/>
                <a:ea typeface="Montserrat"/>
                <a:cs typeface="Montserrat"/>
                <a:sym typeface="Montserrat"/>
              </a:defRPr>
            </a:lvl2pPr>
            <a:lvl3pPr marL="1371600" lvl="2" indent="-292100" rtl="0">
              <a:lnSpc>
                <a:spcPct val="115000"/>
              </a:lnSpc>
              <a:spcBef>
                <a:spcPts val="0"/>
              </a:spcBef>
              <a:spcAft>
                <a:spcPts val="0"/>
              </a:spcAft>
              <a:buClr>
                <a:schemeClr val="accent1"/>
              </a:buClr>
              <a:buSzPts val="1000"/>
              <a:buFont typeface="Montserrat"/>
              <a:buChar char="■"/>
              <a:defRPr sz="1000">
                <a:solidFill>
                  <a:schemeClr val="lt1"/>
                </a:solidFill>
                <a:latin typeface="Montserrat"/>
                <a:ea typeface="Montserrat"/>
                <a:cs typeface="Montserrat"/>
                <a:sym typeface="Montserrat"/>
              </a:defRPr>
            </a:lvl3pPr>
            <a:lvl4pPr marL="1828800" lvl="3" indent="-292100" rtl="0">
              <a:lnSpc>
                <a:spcPct val="115000"/>
              </a:lnSpc>
              <a:spcBef>
                <a:spcPts val="0"/>
              </a:spcBef>
              <a:spcAft>
                <a:spcPts val="0"/>
              </a:spcAft>
              <a:buClr>
                <a:schemeClr val="accent1"/>
              </a:buClr>
              <a:buSzPts val="1000"/>
              <a:buFont typeface="Montserrat"/>
              <a:buChar char="●"/>
              <a:defRPr sz="1000">
                <a:solidFill>
                  <a:schemeClr val="lt1"/>
                </a:solidFill>
                <a:latin typeface="Montserrat"/>
                <a:ea typeface="Montserrat"/>
                <a:cs typeface="Montserrat"/>
                <a:sym typeface="Montserrat"/>
              </a:defRPr>
            </a:lvl4pPr>
            <a:lvl5pPr marL="2286000" lvl="4" indent="-292100" rtl="0">
              <a:lnSpc>
                <a:spcPct val="115000"/>
              </a:lnSpc>
              <a:spcBef>
                <a:spcPts val="0"/>
              </a:spcBef>
              <a:spcAft>
                <a:spcPts val="0"/>
              </a:spcAft>
              <a:buClr>
                <a:schemeClr val="accent1"/>
              </a:buClr>
              <a:buSzPts val="1000"/>
              <a:buFont typeface="Montserrat"/>
              <a:buChar char="○"/>
              <a:defRPr sz="1000">
                <a:solidFill>
                  <a:schemeClr val="lt1"/>
                </a:solidFill>
                <a:latin typeface="Montserrat"/>
                <a:ea typeface="Montserrat"/>
                <a:cs typeface="Montserrat"/>
                <a:sym typeface="Montserrat"/>
              </a:defRPr>
            </a:lvl5pPr>
            <a:lvl6pPr marL="2743200" lvl="5" indent="-292100" rtl="0">
              <a:lnSpc>
                <a:spcPct val="115000"/>
              </a:lnSpc>
              <a:spcBef>
                <a:spcPts val="0"/>
              </a:spcBef>
              <a:spcAft>
                <a:spcPts val="0"/>
              </a:spcAft>
              <a:buClr>
                <a:schemeClr val="accent1"/>
              </a:buClr>
              <a:buSzPts val="1000"/>
              <a:buFont typeface="Montserrat"/>
              <a:buChar char="■"/>
              <a:defRPr sz="1000">
                <a:solidFill>
                  <a:schemeClr val="lt1"/>
                </a:solidFill>
                <a:latin typeface="Montserrat"/>
                <a:ea typeface="Montserrat"/>
                <a:cs typeface="Montserrat"/>
                <a:sym typeface="Montserrat"/>
              </a:defRPr>
            </a:lvl6pPr>
            <a:lvl7pPr marL="3200400" lvl="6" indent="-292100" rtl="0">
              <a:lnSpc>
                <a:spcPct val="115000"/>
              </a:lnSpc>
              <a:spcBef>
                <a:spcPts val="0"/>
              </a:spcBef>
              <a:spcAft>
                <a:spcPts val="0"/>
              </a:spcAft>
              <a:buClr>
                <a:schemeClr val="accent1"/>
              </a:buClr>
              <a:buSzPts val="1000"/>
              <a:buFont typeface="Montserrat"/>
              <a:buChar char="●"/>
              <a:defRPr sz="1000">
                <a:solidFill>
                  <a:schemeClr val="lt1"/>
                </a:solidFill>
                <a:latin typeface="Montserrat"/>
                <a:ea typeface="Montserrat"/>
                <a:cs typeface="Montserrat"/>
                <a:sym typeface="Montserrat"/>
              </a:defRPr>
            </a:lvl7pPr>
            <a:lvl8pPr marL="3657600" lvl="7" indent="-292100" rtl="0">
              <a:lnSpc>
                <a:spcPct val="115000"/>
              </a:lnSpc>
              <a:spcBef>
                <a:spcPts val="0"/>
              </a:spcBef>
              <a:spcAft>
                <a:spcPts val="0"/>
              </a:spcAft>
              <a:buClr>
                <a:schemeClr val="accent1"/>
              </a:buClr>
              <a:buSzPts val="1000"/>
              <a:buFont typeface="Montserrat"/>
              <a:buChar char="○"/>
              <a:defRPr sz="1000">
                <a:solidFill>
                  <a:schemeClr val="lt1"/>
                </a:solidFill>
                <a:latin typeface="Montserrat"/>
                <a:ea typeface="Montserrat"/>
                <a:cs typeface="Montserrat"/>
                <a:sym typeface="Montserrat"/>
              </a:defRPr>
            </a:lvl8pPr>
            <a:lvl9pPr marL="4114800" lvl="8" indent="-292100" rtl="0">
              <a:lnSpc>
                <a:spcPct val="115000"/>
              </a:lnSpc>
              <a:spcBef>
                <a:spcPts val="0"/>
              </a:spcBef>
              <a:spcAft>
                <a:spcPts val="0"/>
              </a:spcAft>
              <a:buClr>
                <a:schemeClr val="accent1"/>
              </a:buClr>
              <a:buSzPts val="1000"/>
              <a:buFont typeface="Montserrat"/>
              <a:buChar char="■"/>
              <a:defRPr sz="1000">
                <a:solidFill>
                  <a:schemeClr val="lt1"/>
                </a:solidFill>
                <a:latin typeface="Montserrat"/>
                <a:ea typeface="Montserrat"/>
                <a:cs typeface="Montserrat"/>
                <a:sym typeface="Montserrat"/>
              </a:defRPr>
            </a:lvl9pPr>
          </a:lstStyle>
          <a:p>
            <a:endParaRPr/>
          </a:p>
        </p:txBody>
      </p:sp>
      <p:pic>
        <p:nvPicPr>
          <p:cNvPr id="176" name="Google Shape;176;p21"/>
          <p:cNvPicPr preferRelativeResize="0"/>
          <p:nvPr/>
        </p:nvPicPr>
        <p:blipFill rotWithShape="1">
          <a:blip r:embed="rId3">
            <a:alphaModFix/>
          </a:blip>
          <a:srcRect t="308" b="317"/>
          <a:stretch/>
        </p:blipFill>
        <p:spPr>
          <a:xfrm>
            <a:off x="276425" y="4775175"/>
            <a:ext cx="816075" cy="1697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w/ subtext" type="secHead">
  <p:cSld name="SECTION_HEADER">
    <p:spTree>
      <p:nvGrpSpPr>
        <p:cNvPr id="1" name="Shape 16"/>
        <p:cNvGrpSpPr/>
        <p:nvPr/>
      </p:nvGrpSpPr>
      <p:grpSpPr>
        <a:xfrm>
          <a:off x="0" y="0"/>
          <a:ext cx="0" cy="0"/>
          <a:chOff x="0" y="0"/>
          <a:chExt cx="0" cy="0"/>
        </a:xfrm>
      </p:grpSpPr>
      <p:pic>
        <p:nvPicPr>
          <p:cNvPr id="17" name="Google Shape;17;p3"/>
          <p:cNvPicPr preferRelativeResize="0"/>
          <p:nvPr/>
        </p:nvPicPr>
        <p:blipFill>
          <a:blip r:embed="rId2">
            <a:alphaModFix/>
          </a:blip>
          <a:stretch>
            <a:fillRect/>
          </a:stretch>
        </p:blipFill>
        <p:spPr>
          <a:xfrm>
            <a:off x="0" y="13"/>
            <a:ext cx="9144000" cy="5143476"/>
          </a:xfrm>
          <a:prstGeom prst="rect">
            <a:avLst/>
          </a:prstGeom>
          <a:noFill/>
          <a:ln>
            <a:noFill/>
          </a:ln>
        </p:spPr>
      </p:pic>
      <p:sp>
        <p:nvSpPr>
          <p:cNvPr id="18" name="Google Shape;18;p3"/>
          <p:cNvSpPr txBox="1">
            <a:spLocks noGrp="1"/>
          </p:cNvSpPr>
          <p:nvPr>
            <p:ph type="title"/>
          </p:nvPr>
        </p:nvSpPr>
        <p:spPr>
          <a:xfrm>
            <a:off x="1976825" y="759175"/>
            <a:ext cx="6495600" cy="841800"/>
          </a:xfrm>
          <a:prstGeom prst="rect">
            <a:avLst/>
          </a:prstGeom>
        </p:spPr>
        <p:txBody>
          <a:bodyPr spcFirstLastPara="1" wrap="square" lIns="91425" tIns="91425" rIns="91425" bIns="91425" anchor="ctr" anchorCtr="0">
            <a:normAutofit/>
          </a:bodyPr>
          <a:lstStyle>
            <a:lvl1pPr lvl="0" rtl="0">
              <a:spcBef>
                <a:spcPts val="0"/>
              </a:spcBef>
              <a:spcAft>
                <a:spcPts val="0"/>
              </a:spcAft>
              <a:buSzPts val="2400"/>
              <a:buNone/>
              <a:defRPr sz="2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0" name="Google Shape;20;p3"/>
          <p:cNvPicPr preferRelativeResize="0"/>
          <p:nvPr/>
        </p:nvPicPr>
        <p:blipFill rotWithShape="1">
          <a:blip r:embed="rId3">
            <a:alphaModFix/>
          </a:blip>
          <a:srcRect l="22372" t="6603"/>
          <a:stretch/>
        </p:blipFill>
        <p:spPr>
          <a:xfrm>
            <a:off x="0" y="0"/>
            <a:ext cx="1872474" cy="2746151"/>
          </a:xfrm>
          <a:prstGeom prst="rect">
            <a:avLst/>
          </a:prstGeom>
          <a:noFill/>
          <a:ln>
            <a:noFill/>
          </a:ln>
        </p:spPr>
      </p:pic>
      <p:pic>
        <p:nvPicPr>
          <p:cNvPr id="21" name="Google Shape;21;p3"/>
          <p:cNvPicPr preferRelativeResize="0"/>
          <p:nvPr/>
        </p:nvPicPr>
        <p:blipFill>
          <a:blip r:embed="rId4">
            <a:alphaModFix/>
          </a:blip>
          <a:stretch>
            <a:fillRect/>
          </a:stretch>
        </p:blipFill>
        <p:spPr>
          <a:xfrm>
            <a:off x="3983113" y="4418300"/>
            <a:ext cx="1177776" cy="244925"/>
          </a:xfrm>
          <a:prstGeom prst="rect">
            <a:avLst/>
          </a:prstGeom>
          <a:noFill/>
          <a:ln>
            <a:noFill/>
          </a:ln>
        </p:spPr>
      </p:pic>
      <p:sp>
        <p:nvSpPr>
          <p:cNvPr id="22" name="Google Shape;22;p3"/>
          <p:cNvSpPr txBox="1">
            <a:spLocks noGrp="1"/>
          </p:cNvSpPr>
          <p:nvPr>
            <p:ph type="subTitle" idx="1"/>
          </p:nvPr>
        </p:nvSpPr>
        <p:spPr>
          <a:xfrm>
            <a:off x="1976825" y="1768575"/>
            <a:ext cx="6495600" cy="4989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999999"/>
              </a:buClr>
              <a:buSzPts val="1400"/>
              <a:buNone/>
              <a:defRPr sz="1400" b="1">
                <a:solidFill>
                  <a:srgbClr val="999999"/>
                </a:solidFill>
              </a:defRPr>
            </a:lvl1pPr>
            <a:lvl2pPr lvl="1" rtl="0">
              <a:lnSpc>
                <a:spcPct val="100000"/>
              </a:lnSpc>
              <a:spcBef>
                <a:spcPts val="0"/>
              </a:spcBef>
              <a:spcAft>
                <a:spcPts val="0"/>
              </a:spcAft>
              <a:buClr>
                <a:srgbClr val="999999"/>
              </a:buClr>
              <a:buSzPts val="2200"/>
              <a:buNone/>
              <a:defRPr sz="2200">
                <a:solidFill>
                  <a:srgbClr val="999999"/>
                </a:solidFill>
              </a:defRPr>
            </a:lvl2pPr>
            <a:lvl3pPr lvl="2" rtl="0">
              <a:lnSpc>
                <a:spcPct val="100000"/>
              </a:lnSpc>
              <a:spcBef>
                <a:spcPts val="0"/>
              </a:spcBef>
              <a:spcAft>
                <a:spcPts val="0"/>
              </a:spcAft>
              <a:buClr>
                <a:srgbClr val="999999"/>
              </a:buClr>
              <a:buSzPts val="2200"/>
              <a:buNone/>
              <a:defRPr sz="2200">
                <a:solidFill>
                  <a:srgbClr val="999999"/>
                </a:solidFill>
              </a:defRPr>
            </a:lvl3pPr>
            <a:lvl4pPr lvl="3" rtl="0">
              <a:lnSpc>
                <a:spcPct val="100000"/>
              </a:lnSpc>
              <a:spcBef>
                <a:spcPts val="0"/>
              </a:spcBef>
              <a:spcAft>
                <a:spcPts val="0"/>
              </a:spcAft>
              <a:buClr>
                <a:srgbClr val="999999"/>
              </a:buClr>
              <a:buSzPts val="2200"/>
              <a:buNone/>
              <a:defRPr sz="2200">
                <a:solidFill>
                  <a:srgbClr val="999999"/>
                </a:solidFill>
              </a:defRPr>
            </a:lvl4pPr>
            <a:lvl5pPr lvl="4" rtl="0">
              <a:lnSpc>
                <a:spcPct val="100000"/>
              </a:lnSpc>
              <a:spcBef>
                <a:spcPts val="0"/>
              </a:spcBef>
              <a:spcAft>
                <a:spcPts val="0"/>
              </a:spcAft>
              <a:buClr>
                <a:srgbClr val="999999"/>
              </a:buClr>
              <a:buSzPts val="2200"/>
              <a:buNone/>
              <a:defRPr sz="2200">
                <a:solidFill>
                  <a:srgbClr val="999999"/>
                </a:solidFill>
              </a:defRPr>
            </a:lvl5pPr>
            <a:lvl6pPr lvl="5" rtl="0">
              <a:lnSpc>
                <a:spcPct val="100000"/>
              </a:lnSpc>
              <a:spcBef>
                <a:spcPts val="0"/>
              </a:spcBef>
              <a:spcAft>
                <a:spcPts val="0"/>
              </a:spcAft>
              <a:buClr>
                <a:srgbClr val="999999"/>
              </a:buClr>
              <a:buSzPts val="2200"/>
              <a:buNone/>
              <a:defRPr sz="2200">
                <a:solidFill>
                  <a:srgbClr val="999999"/>
                </a:solidFill>
              </a:defRPr>
            </a:lvl6pPr>
            <a:lvl7pPr lvl="6" rtl="0">
              <a:lnSpc>
                <a:spcPct val="100000"/>
              </a:lnSpc>
              <a:spcBef>
                <a:spcPts val="0"/>
              </a:spcBef>
              <a:spcAft>
                <a:spcPts val="0"/>
              </a:spcAft>
              <a:buClr>
                <a:srgbClr val="999999"/>
              </a:buClr>
              <a:buSzPts val="2200"/>
              <a:buNone/>
              <a:defRPr sz="2200">
                <a:solidFill>
                  <a:srgbClr val="999999"/>
                </a:solidFill>
              </a:defRPr>
            </a:lvl7pPr>
            <a:lvl8pPr lvl="7" rtl="0">
              <a:lnSpc>
                <a:spcPct val="100000"/>
              </a:lnSpc>
              <a:spcBef>
                <a:spcPts val="0"/>
              </a:spcBef>
              <a:spcAft>
                <a:spcPts val="0"/>
              </a:spcAft>
              <a:buClr>
                <a:srgbClr val="999999"/>
              </a:buClr>
              <a:buSzPts val="2200"/>
              <a:buNone/>
              <a:defRPr sz="2200">
                <a:solidFill>
                  <a:srgbClr val="999999"/>
                </a:solidFill>
              </a:defRPr>
            </a:lvl8pPr>
            <a:lvl9pPr lvl="8" rtl="0">
              <a:lnSpc>
                <a:spcPct val="100000"/>
              </a:lnSpc>
              <a:spcBef>
                <a:spcPts val="0"/>
              </a:spcBef>
              <a:spcAft>
                <a:spcPts val="0"/>
              </a:spcAft>
              <a:buClr>
                <a:srgbClr val="999999"/>
              </a:buClr>
              <a:buSzPts val="2200"/>
              <a:buNone/>
              <a:defRPr sz="2200">
                <a:solidFill>
                  <a:srgbClr val="999999"/>
                </a:solidFill>
              </a:defRPr>
            </a:lvl9pPr>
          </a:lstStyle>
          <a:p>
            <a:endParaRPr/>
          </a:p>
        </p:txBody>
      </p:sp>
      <p:sp>
        <p:nvSpPr>
          <p:cNvPr id="23" name="Google Shape;23;p3"/>
          <p:cNvSpPr txBox="1">
            <a:spLocks noGrp="1"/>
          </p:cNvSpPr>
          <p:nvPr>
            <p:ph type="body" idx="2"/>
          </p:nvPr>
        </p:nvSpPr>
        <p:spPr>
          <a:xfrm>
            <a:off x="1976825" y="2104575"/>
            <a:ext cx="6495600" cy="19203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F3F3F3"/>
              </a:buClr>
              <a:buSzPts val="1200"/>
              <a:buChar char="●"/>
              <a:defRPr sz="1200">
                <a:solidFill>
                  <a:srgbClr val="F3F3F3"/>
                </a:solidFill>
              </a:defRPr>
            </a:lvl1pPr>
            <a:lvl2pPr marL="914400" lvl="1" indent="-279400" rtl="0">
              <a:spcBef>
                <a:spcPts val="0"/>
              </a:spcBef>
              <a:spcAft>
                <a:spcPts val="0"/>
              </a:spcAft>
              <a:buClr>
                <a:srgbClr val="F3F3F3"/>
              </a:buClr>
              <a:buSzPts val="800"/>
              <a:buChar char="○"/>
              <a:defRPr sz="800">
                <a:solidFill>
                  <a:srgbClr val="F3F3F3"/>
                </a:solidFill>
              </a:defRPr>
            </a:lvl2pPr>
            <a:lvl3pPr marL="1371600" lvl="2" indent="-279400" rtl="0">
              <a:spcBef>
                <a:spcPts val="0"/>
              </a:spcBef>
              <a:spcAft>
                <a:spcPts val="0"/>
              </a:spcAft>
              <a:buClr>
                <a:srgbClr val="F3F3F3"/>
              </a:buClr>
              <a:buSzPts val="800"/>
              <a:buChar char="■"/>
              <a:defRPr sz="800">
                <a:solidFill>
                  <a:srgbClr val="F3F3F3"/>
                </a:solidFill>
              </a:defRPr>
            </a:lvl3pPr>
            <a:lvl4pPr marL="1828800" lvl="3" indent="-279400" rtl="0">
              <a:spcBef>
                <a:spcPts val="0"/>
              </a:spcBef>
              <a:spcAft>
                <a:spcPts val="0"/>
              </a:spcAft>
              <a:buClr>
                <a:srgbClr val="F3F3F3"/>
              </a:buClr>
              <a:buSzPts val="800"/>
              <a:buChar char="●"/>
              <a:defRPr sz="800">
                <a:solidFill>
                  <a:srgbClr val="F3F3F3"/>
                </a:solidFill>
              </a:defRPr>
            </a:lvl4pPr>
            <a:lvl5pPr marL="2286000" lvl="4" indent="-279400" rtl="0">
              <a:spcBef>
                <a:spcPts val="0"/>
              </a:spcBef>
              <a:spcAft>
                <a:spcPts val="0"/>
              </a:spcAft>
              <a:buClr>
                <a:srgbClr val="F3F3F3"/>
              </a:buClr>
              <a:buSzPts val="800"/>
              <a:buChar char="○"/>
              <a:defRPr sz="800">
                <a:solidFill>
                  <a:srgbClr val="F3F3F3"/>
                </a:solidFill>
              </a:defRPr>
            </a:lvl5pPr>
            <a:lvl6pPr marL="2743200" lvl="5" indent="-279400" rtl="0">
              <a:spcBef>
                <a:spcPts val="0"/>
              </a:spcBef>
              <a:spcAft>
                <a:spcPts val="0"/>
              </a:spcAft>
              <a:buClr>
                <a:srgbClr val="F3F3F3"/>
              </a:buClr>
              <a:buSzPts val="800"/>
              <a:buChar char="■"/>
              <a:defRPr sz="800">
                <a:solidFill>
                  <a:srgbClr val="F3F3F3"/>
                </a:solidFill>
              </a:defRPr>
            </a:lvl6pPr>
            <a:lvl7pPr marL="3200400" lvl="6" indent="-279400" rtl="0">
              <a:spcBef>
                <a:spcPts val="0"/>
              </a:spcBef>
              <a:spcAft>
                <a:spcPts val="0"/>
              </a:spcAft>
              <a:buClr>
                <a:srgbClr val="F3F3F3"/>
              </a:buClr>
              <a:buSzPts val="800"/>
              <a:buChar char="●"/>
              <a:defRPr sz="800">
                <a:solidFill>
                  <a:srgbClr val="F3F3F3"/>
                </a:solidFill>
              </a:defRPr>
            </a:lvl7pPr>
            <a:lvl8pPr marL="3657600" lvl="7" indent="-279400" rtl="0">
              <a:spcBef>
                <a:spcPts val="0"/>
              </a:spcBef>
              <a:spcAft>
                <a:spcPts val="0"/>
              </a:spcAft>
              <a:buClr>
                <a:srgbClr val="F3F3F3"/>
              </a:buClr>
              <a:buSzPts val="800"/>
              <a:buChar char="○"/>
              <a:defRPr sz="800">
                <a:solidFill>
                  <a:srgbClr val="F3F3F3"/>
                </a:solidFill>
              </a:defRPr>
            </a:lvl8pPr>
            <a:lvl9pPr marL="4114800" lvl="8" indent="-279400" rtl="0">
              <a:spcBef>
                <a:spcPts val="0"/>
              </a:spcBef>
              <a:spcAft>
                <a:spcPts val="0"/>
              </a:spcAft>
              <a:buClr>
                <a:srgbClr val="F3F3F3"/>
              </a:buClr>
              <a:buSzPts val="800"/>
              <a:buChar char="■"/>
              <a:defRPr sz="800">
                <a:solidFill>
                  <a:srgbClr val="F3F3F3"/>
                </a:solidFill>
              </a:defRPr>
            </a:lvl9pPr>
          </a:lstStyle>
          <a:p>
            <a:endParaRPr/>
          </a:p>
        </p:txBody>
      </p:sp>
    </p:spTree>
  </p:cSld>
  <p:clrMapOvr>
    <a:masterClrMapping/>
  </p:clrMapOvr>
  <p:extLst>
    <p:ext uri="{DCECCB84-F9BA-43D5-87BE-67443E8EF086}">
      <p15:sldGuideLst xmlns:p15="http://schemas.microsoft.com/office/powerpoint/2012/main">
        <p15:guide id="1" pos="1245">
          <p15:clr>
            <a:srgbClr val="FA7B17"/>
          </p15:clr>
        </p15:guide>
        <p15:guide id="2" pos="5337">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 cols">
  <p:cSld name="TITLE_AND_BODY_2_1">
    <p:spTree>
      <p:nvGrpSpPr>
        <p:cNvPr id="1" name="Shape 177"/>
        <p:cNvGrpSpPr/>
        <p:nvPr/>
      </p:nvGrpSpPr>
      <p:grpSpPr>
        <a:xfrm>
          <a:off x="0" y="0"/>
          <a:ext cx="0" cy="0"/>
          <a:chOff x="0" y="0"/>
          <a:chExt cx="0" cy="0"/>
        </a:xfrm>
      </p:grpSpPr>
      <p:sp>
        <p:nvSpPr>
          <p:cNvPr id="178" name="Google Shape;178;p22"/>
          <p:cNvSpPr txBox="1">
            <a:spLocks noGrp="1"/>
          </p:cNvSpPr>
          <p:nvPr>
            <p:ph type="title"/>
          </p:nvPr>
        </p:nvSpPr>
        <p:spPr>
          <a:xfrm>
            <a:off x="274320" y="1696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2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9" name="Google Shape;179;p22"/>
          <p:cNvSpPr txBox="1">
            <a:spLocks noGrp="1"/>
          </p:cNvSpPr>
          <p:nvPr>
            <p:ph type="body" idx="1"/>
          </p:nvPr>
        </p:nvSpPr>
        <p:spPr>
          <a:xfrm>
            <a:off x="3117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rgbClr val="AAD74C"/>
              </a:buClr>
              <a:buSzPts val="1000"/>
              <a:buChar char="●"/>
              <a:defRPr sz="1000" b="1"/>
            </a:lvl1pPr>
            <a:lvl2pPr marL="914400" lvl="1" indent="-266700" rtl="0">
              <a:spcBef>
                <a:spcPts val="0"/>
              </a:spcBef>
              <a:spcAft>
                <a:spcPts val="0"/>
              </a:spcAft>
              <a:buClr>
                <a:schemeClr val="accent2"/>
              </a:buClr>
              <a:buSzPts val="600"/>
              <a:buChar char="○"/>
              <a:defRPr sz="600" b="1"/>
            </a:lvl2pPr>
            <a:lvl3pPr marL="1371600" lvl="2" indent="-266700" rtl="0">
              <a:spcBef>
                <a:spcPts val="0"/>
              </a:spcBef>
              <a:spcAft>
                <a:spcPts val="0"/>
              </a:spcAft>
              <a:buSzPts val="600"/>
              <a:buChar char="■"/>
              <a:defRPr sz="600" b="1"/>
            </a:lvl3pPr>
            <a:lvl4pPr marL="1828800" lvl="3" indent="-266700" rtl="0">
              <a:spcBef>
                <a:spcPts val="0"/>
              </a:spcBef>
              <a:spcAft>
                <a:spcPts val="0"/>
              </a:spcAft>
              <a:buClr>
                <a:schemeClr val="accent2"/>
              </a:buClr>
              <a:buSzPts val="600"/>
              <a:buChar char="●"/>
              <a:defRPr sz="600" b="1"/>
            </a:lvl4pPr>
            <a:lvl5pPr marL="2286000" lvl="4" indent="-266700" rtl="0">
              <a:spcBef>
                <a:spcPts val="0"/>
              </a:spcBef>
              <a:spcAft>
                <a:spcPts val="0"/>
              </a:spcAft>
              <a:buClr>
                <a:schemeClr val="accent2"/>
              </a:buClr>
              <a:buSzPts val="600"/>
              <a:buChar char="○"/>
              <a:defRPr sz="600" b="1"/>
            </a:lvl5pPr>
            <a:lvl6pPr marL="2743200" lvl="5" indent="-266700" rtl="0">
              <a:spcBef>
                <a:spcPts val="0"/>
              </a:spcBef>
              <a:spcAft>
                <a:spcPts val="0"/>
              </a:spcAft>
              <a:buSzPts val="600"/>
              <a:buChar char="■"/>
              <a:defRPr sz="600" b="1"/>
            </a:lvl6pPr>
            <a:lvl7pPr marL="3200400" lvl="6" indent="-266700" rtl="0">
              <a:spcBef>
                <a:spcPts val="0"/>
              </a:spcBef>
              <a:spcAft>
                <a:spcPts val="0"/>
              </a:spcAft>
              <a:buClr>
                <a:schemeClr val="dk2"/>
              </a:buClr>
              <a:buSzPts val="600"/>
              <a:buChar char="●"/>
              <a:defRPr sz="600" b="1"/>
            </a:lvl7pPr>
            <a:lvl8pPr marL="3657600" lvl="7" indent="-266700" rtl="0">
              <a:spcBef>
                <a:spcPts val="0"/>
              </a:spcBef>
              <a:spcAft>
                <a:spcPts val="0"/>
              </a:spcAft>
              <a:buSzPts val="600"/>
              <a:buChar char="○"/>
              <a:defRPr sz="600" b="1"/>
            </a:lvl8pPr>
            <a:lvl9pPr marL="4114800" lvl="8" indent="-266700" rtl="0">
              <a:spcBef>
                <a:spcPts val="0"/>
              </a:spcBef>
              <a:spcAft>
                <a:spcPts val="0"/>
              </a:spcAft>
              <a:buClr>
                <a:schemeClr val="dk2"/>
              </a:buClr>
              <a:buSzPts val="600"/>
              <a:buChar char="■"/>
              <a:defRPr sz="600" b="1"/>
            </a:lvl9pPr>
          </a:lstStyle>
          <a:p>
            <a:endParaRPr/>
          </a:p>
        </p:txBody>
      </p:sp>
      <p:sp>
        <p:nvSpPr>
          <p:cNvPr id="180" name="Google Shape;18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81" name="Google Shape;181;p22"/>
          <p:cNvSpPr/>
          <p:nvPr/>
        </p:nvSpPr>
        <p:spPr>
          <a:xfrm>
            <a:off x="3109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2"/>
          <p:cNvSpPr/>
          <p:nvPr/>
        </p:nvSpPr>
        <p:spPr>
          <a:xfrm>
            <a:off x="20689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2"/>
          <p:cNvSpPr/>
          <p:nvPr/>
        </p:nvSpPr>
        <p:spPr>
          <a:xfrm>
            <a:off x="37977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2"/>
          <p:cNvSpPr/>
          <p:nvPr/>
        </p:nvSpPr>
        <p:spPr>
          <a:xfrm>
            <a:off x="55265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2"/>
          <p:cNvSpPr/>
          <p:nvPr/>
        </p:nvSpPr>
        <p:spPr>
          <a:xfrm>
            <a:off x="72845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2"/>
          <p:cNvSpPr txBox="1">
            <a:spLocks noGrp="1"/>
          </p:cNvSpPr>
          <p:nvPr>
            <p:ph type="body" idx="2"/>
          </p:nvPr>
        </p:nvSpPr>
        <p:spPr>
          <a:xfrm>
            <a:off x="20689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rgbClr val="AAD74C"/>
              </a:buClr>
              <a:buSzPts val="1000"/>
              <a:buChar char="●"/>
              <a:defRPr sz="1000" b="1"/>
            </a:lvl1pPr>
            <a:lvl2pPr marL="914400" lvl="1" indent="-266700" rtl="0">
              <a:spcBef>
                <a:spcPts val="0"/>
              </a:spcBef>
              <a:spcAft>
                <a:spcPts val="0"/>
              </a:spcAft>
              <a:buClr>
                <a:schemeClr val="accent2"/>
              </a:buClr>
              <a:buSzPts val="600"/>
              <a:buChar char="○"/>
              <a:defRPr sz="600" b="1"/>
            </a:lvl2pPr>
            <a:lvl3pPr marL="1371600" lvl="2" indent="-266700" rtl="0">
              <a:spcBef>
                <a:spcPts val="0"/>
              </a:spcBef>
              <a:spcAft>
                <a:spcPts val="0"/>
              </a:spcAft>
              <a:buSzPts val="600"/>
              <a:buChar char="■"/>
              <a:defRPr sz="600" b="1"/>
            </a:lvl3pPr>
            <a:lvl4pPr marL="1828800" lvl="3" indent="-266700" rtl="0">
              <a:spcBef>
                <a:spcPts val="0"/>
              </a:spcBef>
              <a:spcAft>
                <a:spcPts val="0"/>
              </a:spcAft>
              <a:buClr>
                <a:schemeClr val="accent2"/>
              </a:buClr>
              <a:buSzPts val="600"/>
              <a:buChar char="●"/>
              <a:defRPr sz="600" b="1"/>
            </a:lvl4pPr>
            <a:lvl5pPr marL="2286000" lvl="4" indent="-266700" rtl="0">
              <a:spcBef>
                <a:spcPts val="0"/>
              </a:spcBef>
              <a:spcAft>
                <a:spcPts val="0"/>
              </a:spcAft>
              <a:buClr>
                <a:schemeClr val="accent2"/>
              </a:buClr>
              <a:buSzPts val="600"/>
              <a:buChar char="○"/>
              <a:defRPr sz="600" b="1"/>
            </a:lvl5pPr>
            <a:lvl6pPr marL="2743200" lvl="5" indent="-266700" rtl="0">
              <a:spcBef>
                <a:spcPts val="0"/>
              </a:spcBef>
              <a:spcAft>
                <a:spcPts val="0"/>
              </a:spcAft>
              <a:buSzPts val="600"/>
              <a:buChar char="■"/>
              <a:defRPr sz="600" b="1"/>
            </a:lvl6pPr>
            <a:lvl7pPr marL="3200400" lvl="6" indent="-266700" rtl="0">
              <a:spcBef>
                <a:spcPts val="0"/>
              </a:spcBef>
              <a:spcAft>
                <a:spcPts val="0"/>
              </a:spcAft>
              <a:buClr>
                <a:schemeClr val="dk2"/>
              </a:buClr>
              <a:buSzPts val="600"/>
              <a:buChar char="●"/>
              <a:defRPr sz="600" b="1"/>
            </a:lvl7pPr>
            <a:lvl8pPr marL="3657600" lvl="7" indent="-266700" rtl="0">
              <a:spcBef>
                <a:spcPts val="0"/>
              </a:spcBef>
              <a:spcAft>
                <a:spcPts val="0"/>
              </a:spcAft>
              <a:buSzPts val="600"/>
              <a:buChar char="○"/>
              <a:defRPr sz="600" b="1"/>
            </a:lvl8pPr>
            <a:lvl9pPr marL="4114800" lvl="8" indent="-266700" rtl="0">
              <a:spcBef>
                <a:spcPts val="0"/>
              </a:spcBef>
              <a:spcAft>
                <a:spcPts val="0"/>
              </a:spcAft>
              <a:buClr>
                <a:schemeClr val="dk2"/>
              </a:buClr>
              <a:buSzPts val="600"/>
              <a:buChar char="■"/>
              <a:defRPr sz="600" b="1"/>
            </a:lvl9pPr>
          </a:lstStyle>
          <a:p>
            <a:endParaRPr/>
          </a:p>
        </p:txBody>
      </p:sp>
      <p:sp>
        <p:nvSpPr>
          <p:cNvPr id="187" name="Google Shape;187;p22"/>
          <p:cNvSpPr txBox="1">
            <a:spLocks noGrp="1"/>
          </p:cNvSpPr>
          <p:nvPr>
            <p:ph type="body" idx="3"/>
          </p:nvPr>
        </p:nvSpPr>
        <p:spPr>
          <a:xfrm>
            <a:off x="37977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rgbClr val="AAD74C"/>
              </a:buClr>
              <a:buSzPts val="1000"/>
              <a:buChar char="●"/>
              <a:defRPr sz="1000" b="1"/>
            </a:lvl1pPr>
            <a:lvl2pPr marL="914400" lvl="1" indent="-266700" rtl="0">
              <a:spcBef>
                <a:spcPts val="0"/>
              </a:spcBef>
              <a:spcAft>
                <a:spcPts val="0"/>
              </a:spcAft>
              <a:buClr>
                <a:schemeClr val="accent2"/>
              </a:buClr>
              <a:buSzPts val="600"/>
              <a:buChar char="○"/>
              <a:defRPr sz="600" b="1"/>
            </a:lvl2pPr>
            <a:lvl3pPr marL="1371600" lvl="2" indent="-266700" rtl="0">
              <a:spcBef>
                <a:spcPts val="0"/>
              </a:spcBef>
              <a:spcAft>
                <a:spcPts val="0"/>
              </a:spcAft>
              <a:buSzPts val="600"/>
              <a:buChar char="■"/>
              <a:defRPr sz="600" b="1"/>
            </a:lvl3pPr>
            <a:lvl4pPr marL="1828800" lvl="3" indent="-266700" rtl="0">
              <a:spcBef>
                <a:spcPts val="0"/>
              </a:spcBef>
              <a:spcAft>
                <a:spcPts val="0"/>
              </a:spcAft>
              <a:buClr>
                <a:schemeClr val="accent2"/>
              </a:buClr>
              <a:buSzPts val="600"/>
              <a:buChar char="●"/>
              <a:defRPr sz="600" b="1"/>
            </a:lvl4pPr>
            <a:lvl5pPr marL="2286000" lvl="4" indent="-266700" rtl="0">
              <a:spcBef>
                <a:spcPts val="0"/>
              </a:spcBef>
              <a:spcAft>
                <a:spcPts val="0"/>
              </a:spcAft>
              <a:buClr>
                <a:schemeClr val="accent2"/>
              </a:buClr>
              <a:buSzPts val="600"/>
              <a:buChar char="○"/>
              <a:defRPr sz="600" b="1"/>
            </a:lvl5pPr>
            <a:lvl6pPr marL="2743200" lvl="5" indent="-266700" rtl="0">
              <a:spcBef>
                <a:spcPts val="0"/>
              </a:spcBef>
              <a:spcAft>
                <a:spcPts val="0"/>
              </a:spcAft>
              <a:buSzPts val="600"/>
              <a:buChar char="■"/>
              <a:defRPr sz="600" b="1"/>
            </a:lvl6pPr>
            <a:lvl7pPr marL="3200400" lvl="6" indent="-266700" rtl="0">
              <a:spcBef>
                <a:spcPts val="0"/>
              </a:spcBef>
              <a:spcAft>
                <a:spcPts val="0"/>
              </a:spcAft>
              <a:buClr>
                <a:schemeClr val="dk2"/>
              </a:buClr>
              <a:buSzPts val="600"/>
              <a:buChar char="●"/>
              <a:defRPr sz="600" b="1"/>
            </a:lvl7pPr>
            <a:lvl8pPr marL="3657600" lvl="7" indent="-266700" rtl="0">
              <a:spcBef>
                <a:spcPts val="0"/>
              </a:spcBef>
              <a:spcAft>
                <a:spcPts val="0"/>
              </a:spcAft>
              <a:buSzPts val="600"/>
              <a:buChar char="○"/>
              <a:defRPr sz="600" b="1"/>
            </a:lvl8pPr>
            <a:lvl9pPr marL="4114800" lvl="8" indent="-266700" rtl="0">
              <a:spcBef>
                <a:spcPts val="0"/>
              </a:spcBef>
              <a:spcAft>
                <a:spcPts val="0"/>
              </a:spcAft>
              <a:buClr>
                <a:schemeClr val="dk2"/>
              </a:buClr>
              <a:buSzPts val="600"/>
              <a:buChar char="■"/>
              <a:defRPr sz="600" b="1"/>
            </a:lvl9pPr>
          </a:lstStyle>
          <a:p>
            <a:endParaRPr/>
          </a:p>
        </p:txBody>
      </p:sp>
      <p:sp>
        <p:nvSpPr>
          <p:cNvPr id="188" name="Google Shape;188;p22"/>
          <p:cNvSpPr txBox="1">
            <a:spLocks noGrp="1"/>
          </p:cNvSpPr>
          <p:nvPr>
            <p:ph type="body" idx="4"/>
          </p:nvPr>
        </p:nvSpPr>
        <p:spPr>
          <a:xfrm>
            <a:off x="55265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rgbClr val="AAD74C"/>
              </a:buClr>
              <a:buSzPts val="1000"/>
              <a:buChar char="●"/>
              <a:defRPr sz="1000" b="1"/>
            </a:lvl1pPr>
            <a:lvl2pPr marL="914400" lvl="1" indent="-266700" rtl="0">
              <a:spcBef>
                <a:spcPts val="0"/>
              </a:spcBef>
              <a:spcAft>
                <a:spcPts val="0"/>
              </a:spcAft>
              <a:buClr>
                <a:schemeClr val="accent2"/>
              </a:buClr>
              <a:buSzPts val="600"/>
              <a:buChar char="○"/>
              <a:defRPr sz="600" b="1"/>
            </a:lvl2pPr>
            <a:lvl3pPr marL="1371600" lvl="2" indent="-266700" rtl="0">
              <a:spcBef>
                <a:spcPts val="0"/>
              </a:spcBef>
              <a:spcAft>
                <a:spcPts val="0"/>
              </a:spcAft>
              <a:buSzPts val="600"/>
              <a:buChar char="■"/>
              <a:defRPr sz="600" b="1"/>
            </a:lvl3pPr>
            <a:lvl4pPr marL="1828800" lvl="3" indent="-266700" rtl="0">
              <a:spcBef>
                <a:spcPts val="0"/>
              </a:spcBef>
              <a:spcAft>
                <a:spcPts val="0"/>
              </a:spcAft>
              <a:buClr>
                <a:schemeClr val="accent2"/>
              </a:buClr>
              <a:buSzPts val="600"/>
              <a:buChar char="●"/>
              <a:defRPr sz="600" b="1"/>
            </a:lvl4pPr>
            <a:lvl5pPr marL="2286000" lvl="4" indent="-266700" rtl="0">
              <a:spcBef>
                <a:spcPts val="0"/>
              </a:spcBef>
              <a:spcAft>
                <a:spcPts val="0"/>
              </a:spcAft>
              <a:buClr>
                <a:schemeClr val="accent2"/>
              </a:buClr>
              <a:buSzPts val="600"/>
              <a:buChar char="○"/>
              <a:defRPr sz="600" b="1"/>
            </a:lvl5pPr>
            <a:lvl6pPr marL="2743200" lvl="5" indent="-266700" rtl="0">
              <a:spcBef>
                <a:spcPts val="0"/>
              </a:spcBef>
              <a:spcAft>
                <a:spcPts val="0"/>
              </a:spcAft>
              <a:buSzPts val="600"/>
              <a:buChar char="■"/>
              <a:defRPr sz="600" b="1"/>
            </a:lvl6pPr>
            <a:lvl7pPr marL="3200400" lvl="6" indent="-266700" rtl="0">
              <a:spcBef>
                <a:spcPts val="0"/>
              </a:spcBef>
              <a:spcAft>
                <a:spcPts val="0"/>
              </a:spcAft>
              <a:buClr>
                <a:schemeClr val="dk2"/>
              </a:buClr>
              <a:buSzPts val="600"/>
              <a:buChar char="●"/>
              <a:defRPr sz="600" b="1"/>
            </a:lvl7pPr>
            <a:lvl8pPr marL="3657600" lvl="7" indent="-266700" rtl="0">
              <a:spcBef>
                <a:spcPts val="0"/>
              </a:spcBef>
              <a:spcAft>
                <a:spcPts val="0"/>
              </a:spcAft>
              <a:buSzPts val="600"/>
              <a:buChar char="○"/>
              <a:defRPr sz="600" b="1"/>
            </a:lvl8pPr>
            <a:lvl9pPr marL="4114800" lvl="8" indent="-266700" rtl="0">
              <a:spcBef>
                <a:spcPts val="0"/>
              </a:spcBef>
              <a:spcAft>
                <a:spcPts val="0"/>
              </a:spcAft>
              <a:buClr>
                <a:schemeClr val="dk2"/>
              </a:buClr>
              <a:buSzPts val="600"/>
              <a:buChar char="■"/>
              <a:defRPr sz="600" b="1"/>
            </a:lvl9pPr>
          </a:lstStyle>
          <a:p>
            <a:endParaRPr/>
          </a:p>
        </p:txBody>
      </p:sp>
      <p:sp>
        <p:nvSpPr>
          <p:cNvPr id="189" name="Google Shape;189;p22"/>
          <p:cNvSpPr txBox="1">
            <a:spLocks noGrp="1"/>
          </p:cNvSpPr>
          <p:nvPr>
            <p:ph type="body" idx="5"/>
          </p:nvPr>
        </p:nvSpPr>
        <p:spPr>
          <a:xfrm>
            <a:off x="72837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rgbClr val="AAD74C"/>
              </a:buClr>
              <a:buSzPts val="1000"/>
              <a:buChar char="●"/>
              <a:defRPr sz="1000" b="1"/>
            </a:lvl1pPr>
            <a:lvl2pPr marL="914400" lvl="1" indent="-266700" rtl="0">
              <a:spcBef>
                <a:spcPts val="0"/>
              </a:spcBef>
              <a:spcAft>
                <a:spcPts val="0"/>
              </a:spcAft>
              <a:buClr>
                <a:schemeClr val="accent2"/>
              </a:buClr>
              <a:buSzPts val="600"/>
              <a:buChar char="○"/>
              <a:defRPr sz="600" b="1"/>
            </a:lvl2pPr>
            <a:lvl3pPr marL="1371600" lvl="2" indent="-266700" rtl="0">
              <a:spcBef>
                <a:spcPts val="0"/>
              </a:spcBef>
              <a:spcAft>
                <a:spcPts val="0"/>
              </a:spcAft>
              <a:buSzPts val="600"/>
              <a:buChar char="■"/>
              <a:defRPr sz="600" b="1"/>
            </a:lvl3pPr>
            <a:lvl4pPr marL="1828800" lvl="3" indent="-266700" rtl="0">
              <a:spcBef>
                <a:spcPts val="0"/>
              </a:spcBef>
              <a:spcAft>
                <a:spcPts val="0"/>
              </a:spcAft>
              <a:buClr>
                <a:schemeClr val="accent2"/>
              </a:buClr>
              <a:buSzPts val="600"/>
              <a:buChar char="●"/>
              <a:defRPr sz="600" b="1"/>
            </a:lvl4pPr>
            <a:lvl5pPr marL="2286000" lvl="4" indent="-266700" rtl="0">
              <a:spcBef>
                <a:spcPts val="0"/>
              </a:spcBef>
              <a:spcAft>
                <a:spcPts val="0"/>
              </a:spcAft>
              <a:buClr>
                <a:schemeClr val="accent2"/>
              </a:buClr>
              <a:buSzPts val="600"/>
              <a:buChar char="○"/>
              <a:defRPr sz="600" b="1"/>
            </a:lvl5pPr>
            <a:lvl6pPr marL="2743200" lvl="5" indent="-266700" rtl="0">
              <a:spcBef>
                <a:spcPts val="0"/>
              </a:spcBef>
              <a:spcAft>
                <a:spcPts val="0"/>
              </a:spcAft>
              <a:buSzPts val="600"/>
              <a:buChar char="■"/>
              <a:defRPr sz="600" b="1"/>
            </a:lvl6pPr>
            <a:lvl7pPr marL="3200400" lvl="6" indent="-266700" rtl="0">
              <a:spcBef>
                <a:spcPts val="0"/>
              </a:spcBef>
              <a:spcAft>
                <a:spcPts val="0"/>
              </a:spcAft>
              <a:buClr>
                <a:schemeClr val="dk2"/>
              </a:buClr>
              <a:buSzPts val="600"/>
              <a:buChar char="●"/>
              <a:defRPr sz="600" b="1"/>
            </a:lvl7pPr>
            <a:lvl8pPr marL="3657600" lvl="7" indent="-266700" rtl="0">
              <a:spcBef>
                <a:spcPts val="0"/>
              </a:spcBef>
              <a:spcAft>
                <a:spcPts val="0"/>
              </a:spcAft>
              <a:buSzPts val="600"/>
              <a:buChar char="○"/>
              <a:defRPr sz="600" b="1"/>
            </a:lvl8pPr>
            <a:lvl9pPr marL="4114800" lvl="8" indent="-266700" rtl="0">
              <a:spcBef>
                <a:spcPts val="0"/>
              </a:spcBef>
              <a:spcAft>
                <a:spcPts val="0"/>
              </a:spcAft>
              <a:buClr>
                <a:schemeClr val="dk2"/>
              </a:buClr>
              <a:buSzPts val="600"/>
              <a:buChar char="■"/>
              <a:defRPr sz="600" b="1"/>
            </a:lvl9pPr>
          </a:lstStyle>
          <a:p>
            <a:endParaRPr/>
          </a:p>
        </p:txBody>
      </p:sp>
      <p:sp>
        <p:nvSpPr>
          <p:cNvPr id="190" name="Google Shape;190;p22"/>
          <p:cNvSpPr txBox="1">
            <a:spLocks noGrp="1"/>
          </p:cNvSpPr>
          <p:nvPr>
            <p:ph type="body" idx="6"/>
          </p:nvPr>
        </p:nvSpPr>
        <p:spPr>
          <a:xfrm>
            <a:off x="7283700" y="272782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rgbClr val="F3F3F3"/>
              </a:buClr>
              <a:buSzPts val="1000"/>
              <a:buChar char="●"/>
              <a:defRPr sz="1000">
                <a:solidFill>
                  <a:srgbClr val="F3F3F3"/>
                </a:solidFill>
              </a:defRPr>
            </a:lvl1pPr>
            <a:lvl2pPr marL="914400" lvl="1" indent="-266700" rtl="0">
              <a:spcBef>
                <a:spcPts val="0"/>
              </a:spcBef>
              <a:spcAft>
                <a:spcPts val="0"/>
              </a:spcAft>
              <a:buClr>
                <a:srgbClr val="F3F3F3"/>
              </a:buClr>
              <a:buSzPts val="600"/>
              <a:buChar char="○"/>
              <a:defRPr sz="600">
                <a:solidFill>
                  <a:srgbClr val="F3F3F3"/>
                </a:solidFill>
              </a:defRPr>
            </a:lvl2pPr>
            <a:lvl3pPr marL="1371600" lvl="2" indent="-266700" rtl="0">
              <a:spcBef>
                <a:spcPts val="0"/>
              </a:spcBef>
              <a:spcAft>
                <a:spcPts val="0"/>
              </a:spcAft>
              <a:buClr>
                <a:srgbClr val="F3F3F3"/>
              </a:buClr>
              <a:buSzPts val="600"/>
              <a:buChar char="■"/>
              <a:defRPr sz="600">
                <a:solidFill>
                  <a:srgbClr val="F3F3F3"/>
                </a:solidFill>
              </a:defRPr>
            </a:lvl3pPr>
            <a:lvl4pPr marL="1828800" lvl="3" indent="-266700" rtl="0">
              <a:spcBef>
                <a:spcPts val="0"/>
              </a:spcBef>
              <a:spcAft>
                <a:spcPts val="0"/>
              </a:spcAft>
              <a:buClr>
                <a:srgbClr val="F3F3F3"/>
              </a:buClr>
              <a:buSzPts val="600"/>
              <a:buChar char="●"/>
              <a:defRPr sz="600">
                <a:solidFill>
                  <a:srgbClr val="F3F3F3"/>
                </a:solidFill>
              </a:defRPr>
            </a:lvl4pPr>
            <a:lvl5pPr marL="2286000" lvl="4" indent="-266700" rtl="0">
              <a:spcBef>
                <a:spcPts val="0"/>
              </a:spcBef>
              <a:spcAft>
                <a:spcPts val="0"/>
              </a:spcAft>
              <a:buClr>
                <a:srgbClr val="F3F3F3"/>
              </a:buClr>
              <a:buSzPts val="600"/>
              <a:buChar char="○"/>
              <a:defRPr sz="600">
                <a:solidFill>
                  <a:srgbClr val="F3F3F3"/>
                </a:solidFill>
              </a:defRPr>
            </a:lvl5pPr>
            <a:lvl6pPr marL="2743200" lvl="5" indent="-266700" rtl="0">
              <a:spcBef>
                <a:spcPts val="0"/>
              </a:spcBef>
              <a:spcAft>
                <a:spcPts val="0"/>
              </a:spcAft>
              <a:buClr>
                <a:srgbClr val="F3F3F3"/>
              </a:buClr>
              <a:buSzPts val="600"/>
              <a:buChar char="■"/>
              <a:defRPr sz="600">
                <a:solidFill>
                  <a:srgbClr val="F3F3F3"/>
                </a:solidFill>
              </a:defRPr>
            </a:lvl6pPr>
            <a:lvl7pPr marL="3200400" lvl="6" indent="-266700" rtl="0">
              <a:spcBef>
                <a:spcPts val="0"/>
              </a:spcBef>
              <a:spcAft>
                <a:spcPts val="0"/>
              </a:spcAft>
              <a:buClr>
                <a:srgbClr val="F3F3F3"/>
              </a:buClr>
              <a:buSzPts val="600"/>
              <a:buChar char="●"/>
              <a:defRPr sz="600">
                <a:solidFill>
                  <a:srgbClr val="F3F3F3"/>
                </a:solidFill>
              </a:defRPr>
            </a:lvl7pPr>
            <a:lvl8pPr marL="3657600" lvl="7" indent="-266700" rtl="0">
              <a:spcBef>
                <a:spcPts val="0"/>
              </a:spcBef>
              <a:spcAft>
                <a:spcPts val="0"/>
              </a:spcAft>
              <a:buClr>
                <a:srgbClr val="F3F3F3"/>
              </a:buClr>
              <a:buSzPts val="600"/>
              <a:buChar char="○"/>
              <a:defRPr sz="600">
                <a:solidFill>
                  <a:srgbClr val="F3F3F3"/>
                </a:solidFill>
              </a:defRPr>
            </a:lvl8pPr>
            <a:lvl9pPr marL="4114800" lvl="8" indent="-266700" rtl="0">
              <a:spcBef>
                <a:spcPts val="0"/>
              </a:spcBef>
              <a:spcAft>
                <a:spcPts val="0"/>
              </a:spcAft>
              <a:buClr>
                <a:srgbClr val="F3F3F3"/>
              </a:buClr>
              <a:buSzPts val="600"/>
              <a:buChar char="■"/>
              <a:defRPr sz="600">
                <a:solidFill>
                  <a:srgbClr val="F3F3F3"/>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 cols 3">
  <p:cSld name="TITLE_AND_BODY_2_1_4">
    <p:spTree>
      <p:nvGrpSpPr>
        <p:cNvPr id="1" name="Shape 191"/>
        <p:cNvGrpSpPr/>
        <p:nvPr/>
      </p:nvGrpSpPr>
      <p:grpSpPr>
        <a:xfrm>
          <a:off x="0" y="0"/>
          <a:ext cx="0" cy="0"/>
          <a:chOff x="0" y="0"/>
          <a:chExt cx="0" cy="0"/>
        </a:xfrm>
      </p:grpSpPr>
      <p:pic>
        <p:nvPicPr>
          <p:cNvPr id="192" name="Google Shape;192;p23"/>
          <p:cNvPicPr preferRelativeResize="0"/>
          <p:nvPr/>
        </p:nvPicPr>
        <p:blipFill rotWithShape="1">
          <a:blip r:embed="rId2">
            <a:alphaModFix/>
          </a:blip>
          <a:srcRect/>
          <a:stretch/>
        </p:blipFill>
        <p:spPr>
          <a:xfrm>
            <a:off x="0" y="13"/>
            <a:ext cx="9144003" cy="5143476"/>
          </a:xfrm>
          <a:prstGeom prst="rect">
            <a:avLst/>
          </a:prstGeom>
          <a:noFill/>
          <a:ln>
            <a:noFill/>
          </a:ln>
        </p:spPr>
      </p:pic>
      <p:sp>
        <p:nvSpPr>
          <p:cNvPr id="193" name="Google Shape;193;p23"/>
          <p:cNvSpPr txBox="1">
            <a:spLocks noGrp="1"/>
          </p:cNvSpPr>
          <p:nvPr>
            <p:ph type="title"/>
          </p:nvPr>
        </p:nvSpPr>
        <p:spPr>
          <a:xfrm>
            <a:off x="274320" y="1696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4" name="Google Shape;194;p23"/>
          <p:cNvSpPr txBox="1">
            <a:spLocks noGrp="1"/>
          </p:cNvSpPr>
          <p:nvPr>
            <p:ph type="body" idx="1"/>
          </p:nvPr>
        </p:nvSpPr>
        <p:spPr>
          <a:xfrm>
            <a:off x="3117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chemeClr val="lt1"/>
              </a:buClr>
              <a:buSzPts val="1000"/>
              <a:buChar char="●"/>
              <a:defRPr sz="1000" b="1">
                <a:solidFill>
                  <a:schemeClr val="lt1"/>
                </a:solidFill>
              </a:defRPr>
            </a:lvl1pPr>
            <a:lvl2pPr marL="914400" lvl="1" indent="-266700" rtl="0">
              <a:spcBef>
                <a:spcPts val="0"/>
              </a:spcBef>
              <a:spcAft>
                <a:spcPts val="0"/>
              </a:spcAft>
              <a:buClr>
                <a:schemeClr val="lt1"/>
              </a:buClr>
              <a:buSzPts val="600"/>
              <a:buChar char="○"/>
              <a:defRPr sz="600" b="1">
                <a:solidFill>
                  <a:schemeClr val="lt1"/>
                </a:solidFill>
              </a:defRPr>
            </a:lvl2pPr>
            <a:lvl3pPr marL="1371600" lvl="2" indent="-266700" rtl="0">
              <a:spcBef>
                <a:spcPts val="0"/>
              </a:spcBef>
              <a:spcAft>
                <a:spcPts val="0"/>
              </a:spcAft>
              <a:buClr>
                <a:schemeClr val="lt1"/>
              </a:buClr>
              <a:buSzPts val="600"/>
              <a:buChar char="■"/>
              <a:defRPr sz="600" b="1">
                <a:solidFill>
                  <a:schemeClr val="lt1"/>
                </a:solidFill>
              </a:defRPr>
            </a:lvl3pPr>
            <a:lvl4pPr marL="1828800" lvl="3" indent="-266700" rtl="0">
              <a:spcBef>
                <a:spcPts val="0"/>
              </a:spcBef>
              <a:spcAft>
                <a:spcPts val="0"/>
              </a:spcAft>
              <a:buClr>
                <a:schemeClr val="lt1"/>
              </a:buClr>
              <a:buSzPts val="600"/>
              <a:buChar char="●"/>
              <a:defRPr sz="600" b="1">
                <a:solidFill>
                  <a:schemeClr val="lt1"/>
                </a:solidFill>
              </a:defRPr>
            </a:lvl4pPr>
            <a:lvl5pPr marL="2286000" lvl="4" indent="-266700" rtl="0">
              <a:spcBef>
                <a:spcPts val="0"/>
              </a:spcBef>
              <a:spcAft>
                <a:spcPts val="0"/>
              </a:spcAft>
              <a:buClr>
                <a:schemeClr val="lt1"/>
              </a:buClr>
              <a:buSzPts val="600"/>
              <a:buChar char="○"/>
              <a:defRPr sz="600" b="1">
                <a:solidFill>
                  <a:schemeClr val="lt1"/>
                </a:solidFill>
              </a:defRPr>
            </a:lvl5pPr>
            <a:lvl6pPr marL="2743200" lvl="5" indent="-266700" rtl="0">
              <a:spcBef>
                <a:spcPts val="0"/>
              </a:spcBef>
              <a:spcAft>
                <a:spcPts val="0"/>
              </a:spcAft>
              <a:buClr>
                <a:schemeClr val="lt1"/>
              </a:buClr>
              <a:buSzPts val="600"/>
              <a:buChar char="■"/>
              <a:defRPr sz="600" b="1">
                <a:solidFill>
                  <a:schemeClr val="lt1"/>
                </a:solidFill>
              </a:defRPr>
            </a:lvl6pPr>
            <a:lvl7pPr marL="3200400" lvl="6" indent="-266700" rtl="0">
              <a:spcBef>
                <a:spcPts val="0"/>
              </a:spcBef>
              <a:spcAft>
                <a:spcPts val="0"/>
              </a:spcAft>
              <a:buClr>
                <a:schemeClr val="lt1"/>
              </a:buClr>
              <a:buSzPts val="600"/>
              <a:buChar char="●"/>
              <a:defRPr sz="600" b="1">
                <a:solidFill>
                  <a:schemeClr val="lt1"/>
                </a:solidFill>
              </a:defRPr>
            </a:lvl7pPr>
            <a:lvl8pPr marL="3657600" lvl="7" indent="-266700" rtl="0">
              <a:spcBef>
                <a:spcPts val="0"/>
              </a:spcBef>
              <a:spcAft>
                <a:spcPts val="0"/>
              </a:spcAft>
              <a:buClr>
                <a:schemeClr val="lt1"/>
              </a:buClr>
              <a:buSzPts val="600"/>
              <a:buChar char="○"/>
              <a:defRPr sz="600" b="1">
                <a:solidFill>
                  <a:schemeClr val="lt1"/>
                </a:solidFill>
              </a:defRPr>
            </a:lvl8pPr>
            <a:lvl9pPr marL="4114800" lvl="8" indent="-266700" rtl="0">
              <a:spcBef>
                <a:spcPts val="0"/>
              </a:spcBef>
              <a:spcAft>
                <a:spcPts val="0"/>
              </a:spcAft>
              <a:buClr>
                <a:schemeClr val="lt1"/>
              </a:buClr>
              <a:buSzPts val="600"/>
              <a:buChar char="■"/>
              <a:defRPr sz="600" b="1">
                <a:solidFill>
                  <a:schemeClr val="lt1"/>
                </a:solidFill>
              </a:defRPr>
            </a:lvl9pPr>
          </a:lstStyle>
          <a:p>
            <a:endParaRPr/>
          </a:p>
        </p:txBody>
      </p:sp>
      <p:sp>
        <p:nvSpPr>
          <p:cNvPr id="195" name="Google Shape;195;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96" name="Google Shape;196;p23"/>
          <p:cNvSpPr/>
          <p:nvPr/>
        </p:nvSpPr>
        <p:spPr>
          <a:xfrm>
            <a:off x="3109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3"/>
          <p:cNvSpPr/>
          <p:nvPr/>
        </p:nvSpPr>
        <p:spPr>
          <a:xfrm>
            <a:off x="20689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3"/>
          <p:cNvSpPr/>
          <p:nvPr/>
        </p:nvSpPr>
        <p:spPr>
          <a:xfrm>
            <a:off x="37977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3"/>
          <p:cNvSpPr/>
          <p:nvPr/>
        </p:nvSpPr>
        <p:spPr>
          <a:xfrm>
            <a:off x="55265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3"/>
          <p:cNvSpPr/>
          <p:nvPr/>
        </p:nvSpPr>
        <p:spPr>
          <a:xfrm>
            <a:off x="72845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3"/>
          <p:cNvSpPr txBox="1">
            <a:spLocks noGrp="1"/>
          </p:cNvSpPr>
          <p:nvPr>
            <p:ph type="body" idx="2"/>
          </p:nvPr>
        </p:nvSpPr>
        <p:spPr>
          <a:xfrm>
            <a:off x="20689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chemeClr val="lt1"/>
              </a:buClr>
              <a:buSzPts val="1000"/>
              <a:buChar char="●"/>
              <a:defRPr sz="1000" b="1">
                <a:solidFill>
                  <a:schemeClr val="lt1"/>
                </a:solidFill>
              </a:defRPr>
            </a:lvl1pPr>
            <a:lvl2pPr marL="914400" lvl="1" indent="-266700" rtl="0">
              <a:spcBef>
                <a:spcPts val="0"/>
              </a:spcBef>
              <a:spcAft>
                <a:spcPts val="0"/>
              </a:spcAft>
              <a:buClr>
                <a:schemeClr val="lt1"/>
              </a:buClr>
              <a:buSzPts val="600"/>
              <a:buChar char="○"/>
              <a:defRPr sz="600" b="1">
                <a:solidFill>
                  <a:schemeClr val="lt1"/>
                </a:solidFill>
              </a:defRPr>
            </a:lvl2pPr>
            <a:lvl3pPr marL="1371600" lvl="2" indent="-266700" rtl="0">
              <a:spcBef>
                <a:spcPts val="0"/>
              </a:spcBef>
              <a:spcAft>
                <a:spcPts val="0"/>
              </a:spcAft>
              <a:buClr>
                <a:schemeClr val="lt1"/>
              </a:buClr>
              <a:buSzPts val="600"/>
              <a:buChar char="■"/>
              <a:defRPr sz="600" b="1">
                <a:solidFill>
                  <a:schemeClr val="lt1"/>
                </a:solidFill>
              </a:defRPr>
            </a:lvl3pPr>
            <a:lvl4pPr marL="1828800" lvl="3" indent="-266700" rtl="0">
              <a:spcBef>
                <a:spcPts val="0"/>
              </a:spcBef>
              <a:spcAft>
                <a:spcPts val="0"/>
              </a:spcAft>
              <a:buClr>
                <a:schemeClr val="lt1"/>
              </a:buClr>
              <a:buSzPts val="600"/>
              <a:buChar char="●"/>
              <a:defRPr sz="600" b="1">
                <a:solidFill>
                  <a:schemeClr val="lt1"/>
                </a:solidFill>
              </a:defRPr>
            </a:lvl4pPr>
            <a:lvl5pPr marL="2286000" lvl="4" indent="-266700" rtl="0">
              <a:spcBef>
                <a:spcPts val="0"/>
              </a:spcBef>
              <a:spcAft>
                <a:spcPts val="0"/>
              </a:spcAft>
              <a:buClr>
                <a:schemeClr val="lt1"/>
              </a:buClr>
              <a:buSzPts val="600"/>
              <a:buChar char="○"/>
              <a:defRPr sz="600" b="1">
                <a:solidFill>
                  <a:schemeClr val="lt1"/>
                </a:solidFill>
              </a:defRPr>
            </a:lvl5pPr>
            <a:lvl6pPr marL="2743200" lvl="5" indent="-266700" rtl="0">
              <a:spcBef>
                <a:spcPts val="0"/>
              </a:spcBef>
              <a:spcAft>
                <a:spcPts val="0"/>
              </a:spcAft>
              <a:buClr>
                <a:schemeClr val="lt1"/>
              </a:buClr>
              <a:buSzPts val="600"/>
              <a:buChar char="■"/>
              <a:defRPr sz="600" b="1">
                <a:solidFill>
                  <a:schemeClr val="lt1"/>
                </a:solidFill>
              </a:defRPr>
            </a:lvl6pPr>
            <a:lvl7pPr marL="3200400" lvl="6" indent="-266700" rtl="0">
              <a:spcBef>
                <a:spcPts val="0"/>
              </a:spcBef>
              <a:spcAft>
                <a:spcPts val="0"/>
              </a:spcAft>
              <a:buClr>
                <a:schemeClr val="lt1"/>
              </a:buClr>
              <a:buSzPts val="600"/>
              <a:buChar char="●"/>
              <a:defRPr sz="600" b="1">
                <a:solidFill>
                  <a:schemeClr val="lt1"/>
                </a:solidFill>
              </a:defRPr>
            </a:lvl7pPr>
            <a:lvl8pPr marL="3657600" lvl="7" indent="-266700" rtl="0">
              <a:spcBef>
                <a:spcPts val="0"/>
              </a:spcBef>
              <a:spcAft>
                <a:spcPts val="0"/>
              </a:spcAft>
              <a:buClr>
                <a:schemeClr val="lt1"/>
              </a:buClr>
              <a:buSzPts val="600"/>
              <a:buChar char="○"/>
              <a:defRPr sz="600" b="1">
                <a:solidFill>
                  <a:schemeClr val="lt1"/>
                </a:solidFill>
              </a:defRPr>
            </a:lvl8pPr>
            <a:lvl9pPr marL="4114800" lvl="8" indent="-266700" rtl="0">
              <a:spcBef>
                <a:spcPts val="0"/>
              </a:spcBef>
              <a:spcAft>
                <a:spcPts val="0"/>
              </a:spcAft>
              <a:buClr>
                <a:schemeClr val="lt1"/>
              </a:buClr>
              <a:buSzPts val="600"/>
              <a:buChar char="■"/>
              <a:defRPr sz="600" b="1">
                <a:solidFill>
                  <a:schemeClr val="lt1"/>
                </a:solidFill>
              </a:defRPr>
            </a:lvl9pPr>
          </a:lstStyle>
          <a:p>
            <a:endParaRPr/>
          </a:p>
        </p:txBody>
      </p:sp>
      <p:sp>
        <p:nvSpPr>
          <p:cNvPr id="202" name="Google Shape;202;p23"/>
          <p:cNvSpPr txBox="1">
            <a:spLocks noGrp="1"/>
          </p:cNvSpPr>
          <p:nvPr>
            <p:ph type="body" idx="3"/>
          </p:nvPr>
        </p:nvSpPr>
        <p:spPr>
          <a:xfrm>
            <a:off x="37977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chemeClr val="lt1"/>
              </a:buClr>
              <a:buSzPts val="1000"/>
              <a:buChar char="●"/>
              <a:defRPr sz="1000" b="1">
                <a:solidFill>
                  <a:schemeClr val="lt1"/>
                </a:solidFill>
              </a:defRPr>
            </a:lvl1pPr>
            <a:lvl2pPr marL="914400" lvl="1" indent="-266700" rtl="0">
              <a:spcBef>
                <a:spcPts val="0"/>
              </a:spcBef>
              <a:spcAft>
                <a:spcPts val="0"/>
              </a:spcAft>
              <a:buClr>
                <a:schemeClr val="lt1"/>
              </a:buClr>
              <a:buSzPts val="600"/>
              <a:buChar char="○"/>
              <a:defRPr sz="600" b="1">
                <a:solidFill>
                  <a:schemeClr val="lt1"/>
                </a:solidFill>
              </a:defRPr>
            </a:lvl2pPr>
            <a:lvl3pPr marL="1371600" lvl="2" indent="-266700" rtl="0">
              <a:spcBef>
                <a:spcPts val="0"/>
              </a:spcBef>
              <a:spcAft>
                <a:spcPts val="0"/>
              </a:spcAft>
              <a:buClr>
                <a:schemeClr val="lt1"/>
              </a:buClr>
              <a:buSzPts val="600"/>
              <a:buChar char="■"/>
              <a:defRPr sz="600" b="1">
                <a:solidFill>
                  <a:schemeClr val="lt1"/>
                </a:solidFill>
              </a:defRPr>
            </a:lvl3pPr>
            <a:lvl4pPr marL="1828800" lvl="3" indent="-266700" rtl="0">
              <a:spcBef>
                <a:spcPts val="0"/>
              </a:spcBef>
              <a:spcAft>
                <a:spcPts val="0"/>
              </a:spcAft>
              <a:buClr>
                <a:schemeClr val="lt1"/>
              </a:buClr>
              <a:buSzPts val="600"/>
              <a:buChar char="●"/>
              <a:defRPr sz="600" b="1">
                <a:solidFill>
                  <a:schemeClr val="lt1"/>
                </a:solidFill>
              </a:defRPr>
            </a:lvl4pPr>
            <a:lvl5pPr marL="2286000" lvl="4" indent="-266700" rtl="0">
              <a:spcBef>
                <a:spcPts val="0"/>
              </a:spcBef>
              <a:spcAft>
                <a:spcPts val="0"/>
              </a:spcAft>
              <a:buClr>
                <a:schemeClr val="lt1"/>
              </a:buClr>
              <a:buSzPts val="600"/>
              <a:buChar char="○"/>
              <a:defRPr sz="600" b="1">
                <a:solidFill>
                  <a:schemeClr val="lt1"/>
                </a:solidFill>
              </a:defRPr>
            </a:lvl5pPr>
            <a:lvl6pPr marL="2743200" lvl="5" indent="-266700" rtl="0">
              <a:spcBef>
                <a:spcPts val="0"/>
              </a:spcBef>
              <a:spcAft>
                <a:spcPts val="0"/>
              </a:spcAft>
              <a:buClr>
                <a:schemeClr val="lt1"/>
              </a:buClr>
              <a:buSzPts val="600"/>
              <a:buChar char="■"/>
              <a:defRPr sz="600" b="1">
                <a:solidFill>
                  <a:schemeClr val="lt1"/>
                </a:solidFill>
              </a:defRPr>
            </a:lvl6pPr>
            <a:lvl7pPr marL="3200400" lvl="6" indent="-266700" rtl="0">
              <a:spcBef>
                <a:spcPts val="0"/>
              </a:spcBef>
              <a:spcAft>
                <a:spcPts val="0"/>
              </a:spcAft>
              <a:buClr>
                <a:schemeClr val="lt1"/>
              </a:buClr>
              <a:buSzPts val="600"/>
              <a:buChar char="●"/>
              <a:defRPr sz="600" b="1">
                <a:solidFill>
                  <a:schemeClr val="lt1"/>
                </a:solidFill>
              </a:defRPr>
            </a:lvl7pPr>
            <a:lvl8pPr marL="3657600" lvl="7" indent="-266700" rtl="0">
              <a:spcBef>
                <a:spcPts val="0"/>
              </a:spcBef>
              <a:spcAft>
                <a:spcPts val="0"/>
              </a:spcAft>
              <a:buClr>
                <a:schemeClr val="lt1"/>
              </a:buClr>
              <a:buSzPts val="600"/>
              <a:buChar char="○"/>
              <a:defRPr sz="600" b="1">
                <a:solidFill>
                  <a:schemeClr val="lt1"/>
                </a:solidFill>
              </a:defRPr>
            </a:lvl8pPr>
            <a:lvl9pPr marL="4114800" lvl="8" indent="-266700" rtl="0">
              <a:spcBef>
                <a:spcPts val="0"/>
              </a:spcBef>
              <a:spcAft>
                <a:spcPts val="0"/>
              </a:spcAft>
              <a:buClr>
                <a:schemeClr val="lt1"/>
              </a:buClr>
              <a:buSzPts val="600"/>
              <a:buChar char="■"/>
              <a:defRPr sz="600" b="1">
                <a:solidFill>
                  <a:schemeClr val="lt1"/>
                </a:solidFill>
              </a:defRPr>
            </a:lvl9pPr>
          </a:lstStyle>
          <a:p>
            <a:endParaRPr/>
          </a:p>
        </p:txBody>
      </p:sp>
      <p:sp>
        <p:nvSpPr>
          <p:cNvPr id="203" name="Google Shape;203;p23"/>
          <p:cNvSpPr txBox="1">
            <a:spLocks noGrp="1"/>
          </p:cNvSpPr>
          <p:nvPr>
            <p:ph type="body" idx="4"/>
          </p:nvPr>
        </p:nvSpPr>
        <p:spPr>
          <a:xfrm>
            <a:off x="55265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chemeClr val="lt1"/>
              </a:buClr>
              <a:buSzPts val="1000"/>
              <a:buChar char="●"/>
              <a:defRPr sz="1000" b="1">
                <a:solidFill>
                  <a:schemeClr val="lt1"/>
                </a:solidFill>
              </a:defRPr>
            </a:lvl1pPr>
            <a:lvl2pPr marL="914400" lvl="1" indent="-266700" rtl="0">
              <a:spcBef>
                <a:spcPts val="0"/>
              </a:spcBef>
              <a:spcAft>
                <a:spcPts val="0"/>
              </a:spcAft>
              <a:buClr>
                <a:schemeClr val="lt1"/>
              </a:buClr>
              <a:buSzPts val="600"/>
              <a:buChar char="○"/>
              <a:defRPr sz="600" b="1">
                <a:solidFill>
                  <a:schemeClr val="lt1"/>
                </a:solidFill>
              </a:defRPr>
            </a:lvl2pPr>
            <a:lvl3pPr marL="1371600" lvl="2" indent="-266700" rtl="0">
              <a:spcBef>
                <a:spcPts val="0"/>
              </a:spcBef>
              <a:spcAft>
                <a:spcPts val="0"/>
              </a:spcAft>
              <a:buClr>
                <a:schemeClr val="lt1"/>
              </a:buClr>
              <a:buSzPts val="600"/>
              <a:buChar char="■"/>
              <a:defRPr sz="600" b="1">
                <a:solidFill>
                  <a:schemeClr val="lt1"/>
                </a:solidFill>
              </a:defRPr>
            </a:lvl3pPr>
            <a:lvl4pPr marL="1828800" lvl="3" indent="-266700" rtl="0">
              <a:spcBef>
                <a:spcPts val="0"/>
              </a:spcBef>
              <a:spcAft>
                <a:spcPts val="0"/>
              </a:spcAft>
              <a:buClr>
                <a:schemeClr val="lt1"/>
              </a:buClr>
              <a:buSzPts val="600"/>
              <a:buChar char="●"/>
              <a:defRPr sz="600" b="1">
                <a:solidFill>
                  <a:schemeClr val="lt1"/>
                </a:solidFill>
              </a:defRPr>
            </a:lvl4pPr>
            <a:lvl5pPr marL="2286000" lvl="4" indent="-266700" rtl="0">
              <a:spcBef>
                <a:spcPts val="0"/>
              </a:spcBef>
              <a:spcAft>
                <a:spcPts val="0"/>
              </a:spcAft>
              <a:buClr>
                <a:schemeClr val="lt1"/>
              </a:buClr>
              <a:buSzPts val="600"/>
              <a:buChar char="○"/>
              <a:defRPr sz="600" b="1">
                <a:solidFill>
                  <a:schemeClr val="lt1"/>
                </a:solidFill>
              </a:defRPr>
            </a:lvl5pPr>
            <a:lvl6pPr marL="2743200" lvl="5" indent="-266700" rtl="0">
              <a:spcBef>
                <a:spcPts val="0"/>
              </a:spcBef>
              <a:spcAft>
                <a:spcPts val="0"/>
              </a:spcAft>
              <a:buClr>
                <a:schemeClr val="lt1"/>
              </a:buClr>
              <a:buSzPts val="600"/>
              <a:buChar char="■"/>
              <a:defRPr sz="600" b="1">
                <a:solidFill>
                  <a:schemeClr val="lt1"/>
                </a:solidFill>
              </a:defRPr>
            </a:lvl6pPr>
            <a:lvl7pPr marL="3200400" lvl="6" indent="-266700" rtl="0">
              <a:spcBef>
                <a:spcPts val="0"/>
              </a:spcBef>
              <a:spcAft>
                <a:spcPts val="0"/>
              </a:spcAft>
              <a:buClr>
                <a:schemeClr val="lt1"/>
              </a:buClr>
              <a:buSzPts val="600"/>
              <a:buChar char="●"/>
              <a:defRPr sz="600" b="1">
                <a:solidFill>
                  <a:schemeClr val="lt1"/>
                </a:solidFill>
              </a:defRPr>
            </a:lvl7pPr>
            <a:lvl8pPr marL="3657600" lvl="7" indent="-266700" rtl="0">
              <a:spcBef>
                <a:spcPts val="0"/>
              </a:spcBef>
              <a:spcAft>
                <a:spcPts val="0"/>
              </a:spcAft>
              <a:buClr>
                <a:schemeClr val="lt1"/>
              </a:buClr>
              <a:buSzPts val="600"/>
              <a:buChar char="○"/>
              <a:defRPr sz="600" b="1">
                <a:solidFill>
                  <a:schemeClr val="lt1"/>
                </a:solidFill>
              </a:defRPr>
            </a:lvl8pPr>
            <a:lvl9pPr marL="4114800" lvl="8" indent="-266700" rtl="0">
              <a:spcBef>
                <a:spcPts val="0"/>
              </a:spcBef>
              <a:spcAft>
                <a:spcPts val="0"/>
              </a:spcAft>
              <a:buClr>
                <a:schemeClr val="lt1"/>
              </a:buClr>
              <a:buSzPts val="600"/>
              <a:buChar char="■"/>
              <a:defRPr sz="600" b="1">
                <a:solidFill>
                  <a:schemeClr val="lt1"/>
                </a:solidFill>
              </a:defRPr>
            </a:lvl9pPr>
          </a:lstStyle>
          <a:p>
            <a:endParaRPr/>
          </a:p>
        </p:txBody>
      </p:sp>
      <p:sp>
        <p:nvSpPr>
          <p:cNvPr id="204" name="Google Shape;204;p23"/>
          <p:cNvSpPr txBox="1">
            <a:spLocks noGrp="1"/>
          </p:cNvSpPr>
          <p:nvPr>
            <p:ph type="body" idx="5"/>
          </p:nvPr>
        </p:nvSpPr>
        <p:spPr>
          <a:xfrm>
            <a:off x="72837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chemeClr val="lt1"/>
              </a:buClr>
              <a:buSzPts val="1000"/>
              <a:buChar char="●"/>
              <a:defRPr sz="1000" b="1">
                <a:solidFill>
                  <a:schemeClr val="lt1"/>
                </a:solidFill>
              </a:defRPr>
            </a:lvl1pPr>
            <a:lvl2pPr marL="914400" lvl="1" indent="-266700" rtl="0">
              <a:spcBef>
                <a:spcPts val="0"/>
              </a:spcBef>
              <a:spcAft>
                <a:spcPts val="0"/>
              </a:spcAft>
              <a:buClr>
                <a:schemeClr val="lt1"/>
              </a:buClr>
              <a:buSzPts val="600"/>
              <a:buChar char="○"/>
              <a:defRPr sz="600" b="1">
                <a:solidFill>
                  <a:schemeClr val="lt1"/>
                </a:solidFill>
              </a:defRPr>
            </a:lvl2pPr>
            <a:lvl3pPr marL="1371600" lvl="2" indent="-266700" rtl="0">
              <a:spcBef>
                <a:spcPts val="0"/>
              </a:spcBef>
              <a:spcAft>
                <a:spcPts val="0"/>
              </a:spcAft>
              <a:buClr>
                <a:schemeClr val="lt1"/>
              </a:buClr>
              <a:buSzPts val="600"/>
              <a:buChar char="■"/>
              <a:defRPr sz="600" b="1">
                <a:solidFill>
                  <a:schemeClr val="lt1"/>
                </a:solidFill>
              </a:defRPr>
            </a:lvl3pPr>
            <a:lvl4pPr marL="1828800" lvl="3" indent="-266700" rtl="0">
              <a:spcBef>
                <a:spcPts val="0"/>
              </a:spcBef>
              <a:spcAft>
                <a:spcPts val="0"/>
              </a:spcAft>
              <a:buClr>
                <a:schemeClr val="lt1"/>
              </a:buClr>
              <a:buSzPts val="600"/>
              <a:buChar char="●"/>
              <a:defRPr sz="600" b="1">
                <a:solidFill>
                  <a:schemeClr val="lt1"/>
                </a:solidFill>
              </a:defRPr>
            </a:lvl4pPr>
            <a:lvl5pPr marL="2286000" lvl="4" indent="-266700" rtl="0">
              <a:spcBef>
                <a:spcPts val="0"/>
              </a:spcBef>
              <a:spcAft>
                <a:spcPts val="0"/>
              </a:spcAft>
              <a:buClr>
                <a:schemeClr val="lt1"/>
              </a:buClr>
              <a:buSzPts val="600"/>
              <a:buChar char="○"/>
              <a:defRPr sz="600" b="1">
                <a:solidFill>
                  <a:schemeClr val="lt1"/>
                </a:solidFill>
              </a:defRPr>
            </a:lvl5pPr>
            <a:lvl6pPr marL="2743200" lvl="5" indent="-266700" rtl="0">
              <a:spcBef>
                <a:spcPts val="0"/>
              </a:spcBef>
              <a:spcAft>
                <a:spcPts val="0"/>
              </a:spcAft>
              <a:buClr>
                <a:schemeClr val="lt1"/>
              </a:buClr>
              <a:buSzPts val="600"/>
              <a:buChar char="■"/>
              <a:defRPr sz="600" b="1">
                <a:solidFill>
                  <a:schemeClr val="lt1"/>
                </a:solidFill>
              </a:defRPr>
            </a:lvl6pPr>
            <a:lvl7pPr marL="3200400" lvl="6" indent="-266700" rtl="0">
              <a:spcBef>
                <a:spcPts val="0"/>
              </a:spcBef>
              <a:spcAft>
                <a:spcPts val="0"/>
              </a:spcAft>
              <a:buClr>
                <a:schemeClr val="lt1"/>
              </a:buClr>
              <a:buSzPts val="600"/>
              <a:buChar char="●"/>
              <a:defRPr sz="600" b="1">
                <a:solidFill>
                  <a:schemeClr val="lt1"/>
                </a:solidFill>
              </a:defRPr>
            </a:lvl7pPr>
            <a:lvl8pPr marL="3657600" lvl="7" indent="-266700" rtl="0">
              <a:spcBef>
                <a:spcPts val="0"/>
              </a:spcBef>
              <a:spcAft>
                <a:spcPts val="0"/>
              </a:spcAft>
              <a:buClr>
                <a:schemeClr val="lt1"/>
              </a:buClr>
              <a:buSzPts val="600"/>
              <a:buChar char="○"/>
              <a:defRPr sz="600" b="1">
                <a:solidFill>
                  <a:schemeClr val="lt1"/>
                </a:solidFill>
              </a:defRPr>
            </a:lvl8pPr>
            <a:lvl9pPr marL="4114800" lvl="8" indent="-266700" rtl="0">
              <a:spcBef>
                <a:spcPts val="0"/>
              </a:spcBef>
              <a:spcAft>
                <a:spcPts val="0"/>
              </a:spcAft>
              <a:buClr>
                <a:schemeClr val="lt1"/>
              </a:buClr>
              <a:buSzPts val="600"/>
              <a:buChar char="■"/>
              <a:defRPr sz="600" b="1">
                <a:solidFill>
                  <a:schemeClr val="lt1"/>
                </a:solidFill>
              </a:defRPr>
            </a:lvl9pPr>
          </a:lstStyle>
          <a:p>
            <a:endParaRPr/>
          </a:p>
        </p:txBody>
      </p:sp>
      <p:pic>
        <p:nvPicPr>
          <p:cNvPr id="205" name="Google Shape;205;p23"/>
          <p:cNvPicPr preferRelativeResize="0"/>
          <p:nvPr/>
        </p:nvPicPr>
        <p:blipFill rotWithShape="1">
          <a:blip r:embed="rId3">
            <a:alphaModFix/>
          </a:blip>
          <a:srcRect t="308" b="317"/>
          <a:stretch/>
        </p:blipFill>
        <p:spPr>
          <a:xfrm>
            <a:off x="276425" y="4775175"/>
            <a:ext cx="816075" cy="1697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 cols 2">
  <p:cSld name="TITLE_AND_BODY_2_1_3">
    <p:spTree>
      <p:nvGrpSpPr>
        <p:cNvPr id="1" name="Shape 206"/>
        <p:cNvGrpSpPr/>
        <p:nvPr/>
      </p:nvGrpSpPr>
      <p:grpSpPr>
        <a:xfrm>
          <a:off x="0" y="0"/>
          <a:ext cx="0" cy="0"/>
          <a:chOff x="0" y="0"/>
          <a:chExt cx="0" cy="0"/>
        </a:xfrm>
      </p:grpSpPr>
      <p:sp>
        <p:nvSpPr>
          <p:cNvPr id="207" name="Google Shape;207;p24"/>
          <p:cNvSpPr txBox="1">
            <a:spLocks noGrp="1"/>
          </p:cNvSpPr>
          <p:nvPr>
            <p:ph type="title"/>
          </p:nvPr>
        </p:nvSpPr>
        <p:spPr>
          <a:xfrm>
            <a:off x="274320" y="1696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434343"/>
              </a:buClr>
              <a:buSzPts val="2000"/>
              <a:buNone/>
              <a:defRPr>
                <a:solidFill>
                  <a:srgbClr val="434343"/>
                </a:solidFill>
              </a:defRPr>
            </a:lvl1pPr>
            <a:lvl2pPr lvl="1" rtl="0">
              <a:spcBef>
                <a:spcPts val="0"/>
              </a:spcBef>
              <a:spcAft>
                <a:spcPts val="0"/>
              </a:spcAft>
              <a:buClr>
                <a:srgbClr val="434343"/>
              </a:buClr>
              <a:buSzPts val="2800"/>
              <a:buNone/>
              <a:defRPr>
                <a:solidFill>
                  <a:srgbClr val="434343"/>
                </a:solidFill>
              </a:defRPr>
            </a:lvl2pPr>
            <a:lvl3pPr lvl="2" rtl="0">
              <a:spcBef>
                <a:spcPts val="0"/>
              </a:spcBef>
              <a:spcAft>
                <a:spcPts val="0"/>
              </a:spcAft>
              <a:buClr>
                <a:srgbClr val="434343"/>
              </a:buClr>
              <a:buSzPts val="2800"/>
              <a:buNone/>
              <a:defRPr>
                <a:solidFill>
                  <a:srgbClr val="434343"/>
                </a:solidFill>
              </a:defRPr>
            </a:lvl3pPr>
            <a:lvl4pPr lvl="3" rtl="0">
              <a:spcBef>
                <a:spcPts val="0"/>
              </a:spcBef>
              <a:spcAft>
                <a:spcPts val="0"/>
              </a:spcAft>
              <a:buClr>
                <a:srgbClr val="434343"/>
              </a:buClr>
              <a:buSzPts val="2800"/>
              <a:buNone/>
              <a:defRPr>
                <a:solidFill>
                  <a:srgbClr val="434343"/>
                </a:solidFill>
              </a:defRPr>
            </a:lvl4pPr>
            <a:lvl5pPr lvl="4" rtl="0">
              <a:spcBef>
                <a:spcPts val="0"/>
              </a:spcBef>
              <a:spcAft>
                <a:spcPts val="0"/>
              </a:spcAft>
              <a:buClr>
                <a:srgbClr val="434343"/>
              </a:buClr>
              <a:buSzPts val="2800"/>
              <a:buNone/>
              <a:defRPr>
                <a:solidFill>
                  <a:srgbClr val="434343"/>
                </a:solidFill>
              </a:defRPr>
            </a:lvl5pPr>
            <a:lvl6pPr lvl="5" rtl="0">
              <a:spcBef>
                <a:spcPts val="0"/>
              </a:spcBef>
              <a:spcAft>
                <a:spcPts val="0"/>
              </a:spcAft>
              <a:buClr>
                <a:srgbClr val="434343"/>
              </a:buClr>
              <a:buSzPts val="2800"/>
              <a:buNone/>
              <a:defRPr>
                <a:solidFill>
                  <a:srgbClr val="434343"/>
                </a:solidFill>
              </a:defRPr>
            </a:lvl6pPr>
            <a:lvl7pPr lvl="6" rtl="0">
              <a:spcBef>
                <a:spcPts val="0"/>
              </a:spcBef>
              <a:spcAft>
                <a:spcPts val="0"/>
              </a:spcAft>
              <a:buClr>
                <a:srgbClr val="434343"/>
              </a:buClr>
              <a:buSzPts val="2800"/>
              <a:buNone/>
              <a:defRPr>
                <a:solidFill>
                  <a:srgbClr val="434343"/>
                </a:solidFill>
              </a:defRPr>
            </a:lvl7pPr>
            <a:lvl8pPr lvl="7" rtl="0">
              <a:spcBef>
                <a:spcPts val="0"/>
              </a:spcBef>
              <a:spcAft>
                <a:spcPts val="0"/>
              </a:spcAft>
              <a:buClr>
                <a:srgbClr val="434343"/>
              </a:buClr>
              <a:buSzPts val="2800"/>
              <a:buNone/>
              <a:defRPr>
                <a:solidFill>
                  <a:srgbClr val="434343"/>
                </a:solidFill>
              </a:defRPr>
            </a:lvl8pPr>
            <a:lvl9pPr lvl="8" rtl="0">
              <a:spcBef>
                <a:spcPts val="0"/>
              </a:spcBef>
              <a:spcAft>
                <a:spcPts val="0"/>
              </a:spcAft>
              <a:buClr>
                <a:srgbClr val="434343"/>
              </a:buClr>
              <a:buSzPts val="2800"/>
              <a:buNone/>
              <a:defRPr>
                <a:solidFill>
                  <a:srgbClr val="434343"/>
                </a:solidFill>
              </a:defRPr>
            </a:lvl9pPr>
          </a:lstStyle>
          <a:p>
            <a:endParaRPr/>
          </a:p>
        </p:txBody>
      </p:sp>
      <p:sp>
        <p:nvSpPr>
          <p:cNvPr id="208" name="Google Shape;208;p24"/>
          <p:cNvSpPr txBox="1">
            <a:spLocks noGrp="1"/>
          </p:cNvSpPr>
          <p:nvPr>
            <p:ph type="body" idx="1"/>
          </p:nvPr>
        </p:nvSpPr>
        <p:spPr>
          <a:xfrm>
            <a:off x="3117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rgbClr val="AAD74C"/>
              </a:buClr>
              <a:buSzPts val="1000"/>
              <a:buChar char="●"/>
              <a:defRPr sz="1000" b="1"/>
            </a:lvl1pPr>
            <a:lvl2pPr marL="914400" lvl="1" indent="-266700" rtl="0">
              <a:spcBef>
                <a:spcPts val="0"/>
              </a:spcBef>
              <a:spcAft>
                <a:spcPts val="0"/>
              </a:spcAft>
              <a:buClr>
                <a:schemeClr val="accent2"/>
              </a:buClr>
              <a:buSzPts val="600"/>
              <a:buChar char="○"/>
              <a:defRPr sz="600" b="1"/>
            </a:lvl2pPr>
            <a:lvl3pPr marL="1371600" lvl="2" indent="-266700" rtl="0">
              <a:spcBef>
                <a:spcPts val="0"/>
              </a:spcBef>
              <a:spcAft>
                <a:spcPts val="0"/>
              </a:spcAft>
              <a:buSzPts val="600"/>
              <a:buChar char="■"/>
              <a:defRPr sz="600" b="1"/>
            </a:lvl3pPr>
            <a:lvl4pPr marL="1828800" lvl="3" indent="-266700" rtl="0">
              <a:spcBef>
                <a:spcPts val="0"/>
              </a:spcBef>
              <a:spcAft>
                <a:spcPts val="0"/>
              </a:spcAft>
              <a:buClr>
                <a:schemeClr val="accent2"/>
              </a:buClr>
              <a:buSzPts val="600"/>
              <a:buChar char="●"/>
              <a:defRPr sz="600" b="1"/>
            </a:lvl4pPr>
            <a:lvl5pPr marL="2286000" lvl="4" indent="-266700" rtl="0">
              <a:spcBef>
                <a:spcPts val="0"/>
              </a:spcBef>
              <a:spcAft>
                <a:spcPts val="0"/>
              </a:spcAft>
              <a:buClr>
                <a:schemeClr val="accent2"/>
              </a:buClr>
              <a:buSzPts val="600"/>
              <a:buChar char="○"/>
              <a:defRPr sz="600" b="1"/>
            </a:lvl5pPr>
            <a:lvl6pPr marL="2743200" lvl="5" indent="-266700" rtl="0">
              <a:spcBef>
                <a:spcPts val="0"/>
              </a:spcBef>
              <a:spcAft>
                <a:spcPts val="0"/>
              </a:spcAft>
              <a:buSzPts val="600"/>
              <a:buChar char="■"/>
              <a:defRPr sz="600" b="1"/>
            </a:lvl6pPr>
            <a:lvl7pPr marL="3200400" lvl="6" indent="-266700" rtl="0">
              <a:spcBef>
                <a:spcPts val="0"/>
              </a:spcBef>
              <a:spcAft>
                <a:spcPts val="0"/>
              </a:spcAft>
              <a:buClr>
                <a:schemeClr val="dk2"/>
              </a:buClr>
              <a:buSzPts val="600"/>
              <a:buChar char="●"/>
              <a:defRPr sz="600" b="1"/>
            </a:lvl7pPr>
            <a:lvl8pPr marL="3657600" lvl="7" indent="-266700" rtl="0">
              <a:spcBef>
                <a:spcPts val="0"/>
              </a:spcBef>
              <a:spcAft>
                <a:spcPts val="0"/>
              </a:spcAft>
              <a:buSzPts val="600"/>
              <a:buChar char="○"/>
              <a:defRPr sz="600" b="1"/>
            </a:lvl8pPr>
            <a:lvl9pPr marL="4114800" lvl="8" indent="-266700" rtl="0">
              <a:spcBef>
                <a:spcPts val="0"/>
              </a:spcBef>
              <a:spcAft>
                <a:spcPts val="0"/>
              </a:spcAft>
              <a:buClr>
                <a:schemeClr val="dk2"/>
              </a:buClr>
              <a:buSzPts val="600"/>
              <a:buChar char="■"/>
              <a:defRPr sz="600" b="1"/>
            </a:lvl9pPr>
          </a:lstStyle>
          <a:p>
            <a:endParaRPr/>
          </a:p>
        </p:txBody>
      </p:sp>
      <p:sp>
        <p:nvSpPr>
          <p:cNvPr id="209" name="Google Shape;209;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10" name="Google Shape;210;p24"/>
          <p:cNvSpPr/>
          <p:nvPr/>
        </p:nvSpPr>
        <p:spPr>
          <a:xfrm>
            <a:off x="3109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4"/>
          <p:cNvSpPr/>
          <p:nvPr/>
        </p:nvSpPr>
        <p:spPr>
          <a:xfrm>
            <a:off x="20689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4"/>
          <p:cNvSpPr/>
          <p:nvPr/>
        </p:nvSpPr>
        <p:spPr>
          <a:xfrm>
            <a:off x="37977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4"/>
          <p:cNvSpPr/>
          <p:nvPr/>
        </p:nvSpPr>
        <p:spPr>
          <a:xfrm>
            <a:off x="55265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4"/>
          <p:cNvSpPr/>
          <p:nvPr/>
        </p:nvSpPr>
        <p:spPr>
          <a:xfrm>
            <a:off x="72845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4"/>
          <p:cNvSpPr txBox="1">
            <a:spLocks noGrp="1"/>
          </p:cNvSpPr>
          <p:nvPr>
            <p:ph type="body" idx="2"/>
          </p:nvPr>
        </p:nvSpPr>
        <p:spPr>
          <a:xfrm>
            <a:off x="20689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rgbClr val="AAD74C"/>
              </a:buClr>
              <a:buSzPts val="1000"/>
              <a:buChar char="●"/>
              <a:defRPr sz="1000" b="1"/>
            </a:lvl1pPr>
            <a:lvl2pPr marL="914400" lvl="1" indent="-266700" rtl="0">
              <a:spcBef>
                <a:spcPts val="0"/>
              </a:spcBef>
              <a:spcAft>
                <a:spcPts val="0"/>
              </a:spcAft>
              <a:buClr>
                <a:schemeClr val="accent2"/>
              </a:buClr>
              <a:buSzPts val="600"/>
              <a:buChar char="○"/>
              <a:defRPr sz="600" b="1"/>
            </a:lvl2pPr>
            <a:lvl3pPr marL="1371600" lvl="2" indent="-266700" rtl="0">
              <a:spcBef>
                <a:spcPts val="0"/>
              </a:spcBef>
              <a:spcAft>
                <a:spcPts val="0"/>
              </a:spcAft>
              <a:buSzPts val="600"/>
              <a:buChar char="■"/>
              <a:defRPr sz="600" b="1"/>
            </a:lvl3pPr>
            <a:lvl4pPr marL="1828800" lvl="3" indent="-266700" rtl="0">
              <a:spcBef>
                <a:spcPts val="0"/>
              </a:spcBef>
              <a:spcAft>
                <a:spcPts val="0"/>
              </a:spcAft>
              <a:buClr>
                <a:schemeClr val="accent2"/>
              </a:buClr>
              <a:buSzPts val="600"/>
              <a:buChar char="●"/>
              <a:defRPr sz="600" b="1"/>
            </a:lvl4pPr>
            <a:lvl5pPr marL="2286000" lvl="4" indent="-266700" rtl="0">
              <a:spcBef>
                <a:spcPts val="0"/>
              </a:spcBef>
              <a:spcAft>
                <a:spcPts val="0"/>
              </a:spcAft>
              <a:buClr>
                <a:schemeClr val="accent2"/>
              </a:buClr>
              <a:buSzPts val="600"/>
              <a:buChar char="○"/>
              <a:defRPr sz="600" b="1"/>
            </a:lvl5pPr>
            <a:lvl6pPr marL="2743200" lvl="5" indent="-266700" rtl="0">
              <a:spcBef>
                <a:spcPts val="0"/>
              </a:spcBef>
              <a:spcAft>
                <a:spcPts val="0"/>
              </a:spcAft>
              <a:buSzPts val="600"/>
              <a:buChar char="■"/>
              <a:defRPr sz="600" b="1"/>
            </a:lvl6pPr>
            <a:lvl7pPr marL="3200400" lvl="6" indent="-266700" rtl="0">
              <a:spcBef>
                <a:spcPts val="0"/>
              </a:spcBef>
              <a:spcAft>
                <a:spcPts val="0"/>
              </a:spcAft>
              <a:buClr>
                <a:schemeClr val="dk2"/>
              </a:buClr>
              <a:buSzPts val="600"/>
              <a:buChar char="●"/>
              <a:defRPr sz="600" b="1"/>
            </a:lvl7pPr>
            <a:lvl8pPr marL="3657600" lvl="7" indent="-266700" rtl="0">
              <a:spcBef>
                <a:spcPts val="0"/>
              </a:spcBef>
              <a:spcAft>
                <a:spcPts val="0"/>
              </a:spcAft>
              <a:buSzPts val="600"/>
              <a:buChar char="○"/>
              <a:defRPr sz="600" b="1"/>
            </a:lvl8pPr>
            <a:lvl9pPr marL="4114800" lvl="8" indent="-266700" rtl="0">
              <a:spcBef>
                <a:spcPts val="0"/>
              </a:spcBef>
              <a:spcAft>
                <a:spcPts val="0"/>
              </a:spcAft>
              <a:buClr>
                <a:schemeClr val="dk2"/>
              </a:buClr>
              <a:buSzPts val="600"/>
              <a:buChar char="■"/>
              <a:defRPr sz="600" b="1"/>
            </a:lvl9pPr>
          </a:lstStyle>
          <a:p>
            <a:endParaRPr/>
          </a:p>
        </p:txBody>
      </p:sp>
      <p:sp>
        <p:nvSpPr>
          <p:cNvPr id="216" name="Google Shape;216;p24"/>
          <p:cNvSpPr txBox="1">
            <a:spLocks noGrp="1"/>
          </p:cNvSpPr>
          <p:nvPr>
            <p:ph type="body" idx="3"/>
          </p:nvPr>
        </p:nvSpPr>
        <p:spPr>
          <a:xfrm>
            <a:off x="37977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rgbClr val="AAD74C"/>
              </a:buClr>
              <a:buSzPts val="1000"/>
              <a:buChar char="●"/>
              <a:defRPr sz="1000" b="1"/>
            </a:lvl1pPr>
            <a:lvl2pPr marL="914400" lvl="1" indent="-266700" rtl="0">
              <a:spcBef>
                <a:spcPts val="0"/>
              </a:spcBef>
              <a:spcAft>
                <a:spcPts val="0"/>
              </a:spcAft>
              <a:buClr>
                <a:schemeClr val="accent2"/>
              </a:buClr>
              <a:buSzPts val="600"/>
              <a:buChar char="○"/>
              <a:defRPr sz="600" b="1"/>
            </a:lvl2pPr>
            <a:lvl3pPr marL="1371600" lvl="2" indent="-266700" rtl="0">
              <a:spcBef>
                <a:spcPts val="0"/>
              </a:spcBef>
              <a:spcAft>
                <a:spcPts val="0"/>
              </a:spcAft>
              <a:buSzPts val="600"/>
              <a:buChar char="■"/>
              <a:defRPr sz="600" b="1"/>
            </a:lvl3pPr>
            <a:lvl4pPr marL="1828800" lvl="3" indent="-266700" rtl="0">
              <a:spcBef>
                <a:spcPts val="0"/>
              </a:spcBef>
              <a:spcAft>
                <a:spcPts val="0"/>
              </a:spcAft>
              <a:buClr>
                <a:schemeClr val="accent2"/>
              </a:buClr>
              <a:buSzPts val="600"/>
              <a:buChar char="●"/>
              <a:defRPr sz="600" b="1"/>
            </a:lvl4pPr>
            <a:lvl5pPr marL="2286000" lvl="4" indent="-266700" rtl="0">
              <a:spcBef>
                <a:spcPts val="0"/>
              </a:spcBef>
              <a:spcAft>
                <a:spcPts val="0"/>
              </a:spcAft>
              <a:buClr>
                <a:schemeClr val="accent2"/>
              </a:buClr>
              <a:buSzPts val="600"/>
              <a:buChar char="○"/>
              <a:defRPr sz="600" b="1"/>
            </a:lvl5pPr>
            <a:lvl6pPr marL="2743200" lvl="5" indent="-266700" rtl="0">
              <a:spcBef>
                <a:spcPts val="0"/>
              </a:spcBef>
              <a:spcAft>
                <a:spcPts val="0"/>
              </a:spcAft>
              <a:buSzPts val="600"/>
              <a:buChar char="■"/>
              <a:defRPr sz="600" b="1"/>
            </a:lvl6pPr>
            <a:lvl7pPr marL="3200400" lvl="6" indent="-266700" rtl="0">
              <a:spcBef>
                <a:spcPts val="0"/>
              </a:spcBef>
              <a:spcAft>
                <a:spcPts val="0"/>
              </a:spcAft>
              <a:buClr>
                <a:schemeClr val="dk2"/>
              </a:buClr>
              <a:buSzPts val="600"/>
              <a:buChar char="●"/>
              <a:defRPr sz="600" b="1"/>
            </a:lvl7pPr>
            <a:lvl8pPr marL="3657600" lvl="7" indent="-266700" rtl="0">
              <a:spcBef>
                <a:spcPts val="0"/>
              </a:spcBef>
              <a:spcAft>
                <a:spcPts val="0"/>
              </a:spcAft>
              <a:buSzPts val="600"/>
              <a:buChar char="○"/>
              <a:defRPr sz="600" b="1"/>
            </a:lvl8pPr>
            <a:lvl9pPr marL="4114800" lvl="8" indent="-266700" rtl="0">
              <a:spcBef>
                <a:spcPts val="0"/>
              </a:spcBef>
              <a:spcAft>
                <a:spcPts val="0"/>
              </a:spcAft>
              <a:buClr>
                <a:schemeClr val="dk2"/>
              </a:buClr>
              <a:buSzPts val="600"/>
              <a:buChar char="■"/>
              <a:defRPr sz="600" b="1"/>
            </a:lvl9pPr>
          </a:lstStyle>
          <a:p>
            <a:endParaRPr/>
          </a:p>
        </p:txBody>
      </p:sp>
      <p:sp>
        <p:nvSpPr>
          <p:cNvPr id="217" name="Google Shape;217;p24"/>
          <p:cNvSpPr txBox="1">
            <a:spLocks noGrp="1"/>
          </p:cNvSpPr>
          <p:nvPr>
            <p:ph type="body" idx="4"/>
          </p:nvPr>
        </p:nvSpPr>
        <p:spPr>
          <a:xfrm>
            <a:off x="55265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rgbClr val="AAD74C"/>
              </a:buClr>
              <a:buSzPts val="1000"/>
              <a:buChar char="●"/>
              <a:defRPr sz="1000" b="1"/>
            </a:lvl1pPr>
            <a:lvl2pPr marL="914400" lvl="1" indent="-266700" rtl="0">
              <a:spcBef>
                <a:spcPts val="0"/>
              </a:spcBef>
              <a:spcAft>
                <a:spcPts val="0"/>
              </a:spcAft>
              <a:buClr>
                <a:schemeClr val="accent2"/>
              </a:buClr>
              <a:buSzPts val="600"/>
              <a:buChar char="○"/>
              <a:defRPr sz="600" b="1"/>
            </a:lvl2pPr>
            <a:lvl3pPr marL="1371600" lvl="2" indent="-266700" rtl="0">
              <a:spcBef>
                <a:spcPts val="0"/>
              </a:spcBef>
              <a:spcAft>
                <a:spcPts val="0"/>
              </a:spcAft>
              <a:buSzPts val="600"/>
              <a:buChar char="■"/>
              <a:defRPr sz="600" b="1"/>
            </a:lvl3pPr>
            <a:lvl4pPr marL="1828800" lvl="3" indent="-266700" rtl="0">
              <a:spcBef>
                <a:spcPts val="0"/>
              </a:spcBef>
              <a:spcAft>
                <a:spcPts val="0"/>
              </a:spcAft>
              <a:buClr>
                <a:schemeClr val="accent2"/>
              </a:buClr>
              <a:buSzPts val="600"/>
              <a:buChar char="●"/>
              <a:defRPr sz="600" b="1"/>
            </a:lvl4pPr>
            <a:lvl5pPr marL="2286000" lvl="4" indent="-266700" rtl="0">
              <a:spcBef>
                <a:spcPts val="0"/>
              </a:spcBef>
              <a:spcAft>
                <a:spcPts val="0"/>
              </a:spcAft>
              <a:buClr>
                <a:schemeClr val="accent2"/>
              </a:buClr>
              <a:buSzPts val="600"/>
              <a:buChar char="○"/>
              <a:defRPr sz="600" b="1"/>
            </a:lvl5pPr>
            <a:lvl6pPr marL="2743200" lvl="5" indent="-266700" rtl="0">
              <a:spcBef>
                <a:spcPts val="0"/>
              </a:spcBef>
              <a:spcAft>
                <a:spcPts val="0"/>
              </a:spcAft>
              <a:buSzPts val="600"/>
              <a:buChar char="■"/>
              <a:defRPr sz="600" b="1"/>
            </a:lvl6pPr>
            <a:lvl7pPr marL="3200400" lvl="6" indent="-266700" rtl="0">
              <a:spcBef>
                <a:spcPts val="0"/>
              </a:spcBef>
              <a:spcAft>
                <a:spcPts val="0"/>
              </a:spcAft>
              <a:buClr>
                <a:schemeClr val="dk2"/>
              </a:buClr>
              <a:buSzPts val="600"/>
              <a:buChar char="●"/>
              <a:defRPr sz="600" b="1"/>
            </a:lvl7pPr>
            <a:lvl8pPr marL="3657600" lvl="7" indent="-266700" rtl="0">
              <a:spcBef>
                <a:spcPts val="0"/>
              </a:spcBef>
              <a:spcAft>
                <a:spcPts val="0"/>
              </a:spcAft>
              <a:buSzPts val="600"/>
              <a:buChar char="○"/>
              <a:defRPr sz="600" b="1"/>
            </a:lvl8pPr>
            <a:lvl9pPr marL="4114800" lvl="8" indent="-266700" rtl="0">
              <a:spcBef>
                <a:spcPts val="0"/>
              </a:spcBef>
              <a:spcAft>
                <a:spcPts val="0"/>
              </a:spcAft>
              <a:buClr>
                <a:schemeClr val="dk2"/>
              </a:buClr>
              <a:buSzPts val="600"/>
              <a:buChar char="■"/>
              <a:defRPr sz="600" b="1"/>
            </a:lvl9pPr>
          </a:lstStyle>
          <a:p>
            <a:endParaRPr/>
          </a:p>
        </p:txBody>
      </p:sp>
      <p:sp>
        <p:nvSpPr>
          <p:cNvPr id="218" name="Google Shape;218;p24"/>
          <p:cNvSpPr txBox="1">
            <a:spLocks noGrp="1"/>
          </p:cNvSpPr>
          <p:nvPr>
            <p:ph type="body" idx="5"/>
          </p:nvPr>
        </p:nvSpPr>
        <p:spPr>
          <a:xfrm>
            <a:off x="72837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rgbClr val="AAD74C"/>
              </a:buClr>
              <a:buSzPts val="1000"/>
              <a:buChar char="●"/>
              <a:defRPr sz="1000" b="1"/>
            </a:lvl1pPr>
            <a:lvl2pPr marL="914400" lvl="1" indent="-266700" rtl="0">
              <a:spcBef>
                <a:spcPts val="0"/>
              </a:spcBef>
              <a:spcAft>
                <a:spcPts val="0"/>
              </a:spcAft>
              <a:buClr>
                <a:schemeClr val="accent2"/>
              </a:buClr>
              <a:buSzPts val="600"/>
              <a:buChar char="○"/>
              <a:defRPr sz="600" b="1"/>
            </a:lvl2pPr>
            <a:lvl3pPr marL="1371600" lvl="2" indent="-266700" rtl="0">
              <a:spcBef>
                <a:spcPts val="0"/>
              </a:spcBef>
              <a:spcAft>
                <a:spcPts val="0"/>
              </a:spcAft>
              <a:buSzPts val="600"/>
              <a:buChar char="■"/>
              <a:defRPr sz="600" b="1"/>
            </a:lvl3pPr>
            <a:lvl4pPr marL="1828800" lvl="3" indent="-266700" rtl="0">
              <a:spcBef>
                <a:spcPts val="0"/>
              </a:spcBef>
              <a:spcAft>
                <a:spcPts val="0"/>
              </a:spcAft>
              <a:buClr>
                <a:schemeClr val="accent2"/>
              </a:buClr>
              <a:buSzPts val="600"/>
              <a:buChar char="●"/>
              <a:defRPr sz="600" b="1"/>
            </a:lvl4pPr>
            <a:lvl5pPr marL="2286000" lvl="4" indent="-266700" rtl="0">
              <a:spcBef>
                <a:spcPts val="0"/>
              </a:spcBef>
              <a:spcAft>
                <a:spcPts val="0"/>
              </a:spcAft>
              <a:buClr>
                <a:schemeClr val="accent2"/>
              </a:buClr>
              <a:buSzPts val="600"/>
              <a:buChar char="○"/>
              <a:defRPr sz="600" b="1"/>
            </a:lvl5pPr>
            <a:lvl6pPr marL="2743200" lvl="5" indent="-266700" rtl="0">
              <a:spcBef>
                <a:spcPts val="0"/>
              </a:spcBef>
              <a:spcAft>
                <a:spcPts val="0"/>
              </a:spcAft>
              <a:buSzPts val="600"/>
              <a:buChar char="■"/>
              <a:defRPr sz="600" b="1"/>
            </a:lvl6pPr>
            <a:lvl7pPr marL="3200400" lvl="6" indent="-266700" rtl="0">
              <a:spcBef>
                <a:spcPts val="0"/>
              </a:spcBef>
              <a:spcAft>
                <a:spcPts val="0"/>
              </a:spcAft>
              <a:buClr>
                <a:schemeClr val="dk2"/>
              </a:buClr>
              <a:buSzPts val="600"/>
              <a:buChar char="●"/>
              <a:defRPr sz="600" b="1"/>
            </a:lvl7pPr>
            <a:lvl8pPr marL="3657600" lvl="7" indent="-266700" rtl="0">
              <a:spcBef>
                <a:spcPts val="0"/>
              </a:spcBef>
              <a:spcAft>
                <a:spcPts val="0"/>
              </a:spcAft>
              <a:buSzPts val="600"/>
              <a:buChar char="○"/>
              <a:defRPr sz="600" b="1"/>
            </a:lvl8pPr>
            <a:lvl9pPr marL="4114800" lvl="8" indent="-266700" rtl="0">
              <a:spcBef>
                <a:spcPts val="0"/>
              </a:spcBef>
              <a:spcAft>
                <a:spcPts val="0"/>
              </a:spcAft>
              <a:buClr>
                <a:schemeClr val="dk2"/>
              </a:buClr>
              <a:buSzPts val="600"/>
              <a:buChar char="■"/>
              <a:defRPr sz="600" b="1"/>
            </a:lvl9pPr>
          </a:lstStyle>
          <a:p>
            <a:endParaRPr/>
          </a:p>
        </p:txBody>
      </p:sp>
      <p:sp>
        <p:nvSpPr>
          <p:cNvPr id="219" name="Google Shape;219;p24"/>
          <p:cNvSpPr txBox="1"/>
          <p:nvPr/>
        </p:nvSpPr>
        <p:spPr>
          <a:xfrm>
            <a:off x="312275" y="1889150"/>
            <a:ext cx="15084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chemeClr val="accent2"/>
                </a:solidFill>
                <a:latin typeface="Montserrat"/>
                <a:ea typeface="Montserrat"/>
                <a:cs typeface="Montserrat"/>
                <a:sym typeface="Montserrat"/>
              </a:rPr>
              <a:t>1</a:t>
            </a:r>
            <a:endParaRPr sz="3000" b="1">
              <a:solidFill>
                <a:schemeClr val="accent2"/>
              </a:solidFill>
              <a:latin typeface="Montserrat"/>
              <a:ea typeface="Montserrat"/>
              <a:cs typeface="Montserrat"/>
              <a:sym typeface="Montserrat"/>
            </a:endParaRPr>
          </a:p>
        </p:txBody>
      </p:sp>
      <p:sp>
        <p:nvSpPr>
          <p:cNvPr id="220" name="Google Shape;220;p24"/>
          <p:cNvSpPr txBox="1"/>
          <p:nvPr/>
        </p:nvSpPr>
        <p:spPr>
          <a:xfrm>
            <a:off x="2068998" y="1889150"/>
            <a:ext cx="15084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chemeClr val="accent2"/>
                </a:solidFill>
                <a:latin typeface="Montserrat"/>
                <a:ea typeface="Montserrat"/>
                <a:cs typeface="Montserrat"/>
                <a:sym typeface="Montserrat"/>
              </a:rPr>
              <a:t>2</a:t>
            </a:r>
            <a:endParaRPr sz="3000">
              <a:solidFill>
                <a:schemeClr val="accent2"/>
              </a:solidFill>
            </a:endParaRPr>
          </a:p>
        </p:txBody>
      </p:sp>
      <p:sp>
        <p:nvSpPr>
          <p:cNvPr id="221" name="Google Shape;221;p24"/>
          <p:cNvSpPr txBox="1"/>
          <p:nvPr/>
        </p:nvSpPr>
        <p:spPr>
          <a:xfrm>
            <a:off x="3797700" y="1889150"/>
            <a:ext cx="15084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3000" b="1">
                <a:solidFill>
                  <a:schemeClr val="accent2"/>
                </a:solidFill>
                <a:latin typeface="Montserrat"/>
                <a:ea typeface="Montserrat"/>
                <a:cs typeface="Montserrat"/>
                <a:sym typeface="Montserrat"/>
              </a:rPr>
              <a:t>3</a:t>
            </a:r>
            <a:endParaRPr sz="3000">
              <a:solidFill>
                <a:schemeClr val="accent2"/>
              </a:solidFill>
            </a:endParaRPr>
          </a:p>
        </p:txBody>
      </p:sp>
      <p:sp>
        <p:nvSpPr>
          <p:cNvPr id="222" name="Google Shape;222;p24"/>
          <p:cNvSpPr txBox="1"/>
          <p:nvPr/>
        </p:nvSpPr>
        <p:spPr>
          <a:xfrm>
            <a:off x="5526500" y="1889150"/>
            <a:ext cx="15084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3000" b="1">
                <a:solidFill>
                  <a:schemeClr val="accent2"/>
                </a:solidFill>
                <a:latin typeface="Montserrat"/>
                <a:ea typeface="Montserrat"/>
                <a:cs typeface="Montserrat"/>
                <a:sym typeface="Montserrat"/>
              </a:rPr>
              <a:t>4</a:t>
            </a:r>
            <a:endParaRPr sz="3000">
              <a:solidFill>
                <a:schemeClr val="accent2"/>
              </a:solidFill>
            </a:endParaRPr>
          </a:p>
        </p:txBody>
      </p:sp>
      <p:sp>
        <p:nvSpPr>
          <p:cNvPr id="223" name="Google Shape;223;p24"/>
          <p:cNvSpPr txBox="1"/>
          <p:nvPr/>
        </p:nvSpPr>
        <p:spPr>
          <a:xfrm>
            <a:off x="7255300" y="1889150"/>
            <a:ext cx="15084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chemeClr val="accent2"/>
                </a:solidFill>
                <a:latin typeface="Montserrat"/>
                <a:ea typeface="Montserrat"/>
                <a:cs typeface="Montserrat"/>
                <a:sym typeface="Montserrat"/>
              </a:rPr>
              <a:t>5</a:t>
            </a:r>
            <a:endParaRPr sz="3000">
              <a:solidFill>
                <a:schemeClr val="accent2"/>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5 cols 2 1">
  <p:cSld name="TITLE_AND_BODY_2_1_3_1">
    <p:spTree>
      <p:nvGrpSpPr>
        <p:cNvPr id="1" name="Shape 224"/>
        <p:cNvGrpSpPr/>
        <p:nvPr/>
      </p:nvGrpSpPr>
      <p:grpSpPr>
        <a:xfrm>
          <a:off x="0" y="0"/>
          <a:ext cx="0" cy="0"/>
          <a:chOff x="0" y="0"/>
          <a:chExt cx="0" cy="0"/>
        </a:xfrm>
      </p:grpSpPr>
      <p:pic>
        <p:nvPicPr>
          <p:cNvPr id="225" name="Google Shape;225;p25"/>
          <p:cNvPicPr preferRelativeResize="0"/>
          <p:nvPr/>
        </p:nvPicPr>
        <p:blipFill rotWithShape="1">
          <a:blip r:embed="rId2">
            <a:alphaModFix/>
          </a:blip>
          <a:srcRect/>
          <a:stretch/>
        </p:blipFill>
        <p:spPr>
          <a:xfrm>
            <a:off x="0" y="13"/>
            <a:ext cx="9144003" cy="5143476"/>
          </a:xfrm>
          <a:prstGeom prst="rect">
            <a:avLst/>
          </a:prstGeom>
          <a:noFill/>
          <a:ln>
            <a:noFill/>
          </a:ln>
        </p:spPr>
      </p:pic>
      <p:sp>
        <p:nvSpPr>
          <p:cNvPr id="226" name="Google Shape;226;p25"/>
          <p:cNvSpPr txBox="1">
            <a:spLocks noGrp="1"/>
          </p:cNvSpPr>
          <p:nvPr>
            <p:ph type="title"/>
          </p:nvPr>
        </p:nvSpPr>
        <p:spPr>
          <a:xfrm>
            <a:off x="274320" y="1696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7" name="Google Shape;227;p25"/>
          <p:cNvSpPr txBox="1">
            <a:spLocks noGrp="1"/>
          </p:cNvSpPr>
          <p:nvPr>
            <p:ph type="body" idx="1"/>
          </p:nvPr>
        </p:nvSpPr>
        <p:spPr>
          <a:xfrm>
            <a:off x="3117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SzPts val="1000"/>
              <a:buChar char="●"/>
              <a:defRPr sz="1000" b="1">
                <a:solidFill>
                  <a:schemeClr val="lt1"/>
                </a:solidFill>
              </a:defRPr>
            </a:lvl1pPr>
            <a:lvl2pPr marL="914400" lvl="1" indent="-266700" rtl="0">
              <a:spcBef>
                <a:spcPts val="0"/>
              </a:spcBef>
              <a:spcAft>
                <a:spcPts val="0"/>
              </a:spcAft>
              <a:buClr>
                <a:schemeClr val="lt1"/>
              </a:buClr>
              <a:buSzPts val="600"/>
              <a:buChar char="○"/>
              <a:defRPr sz="600" b="1">
                <a:solidFill>
                  <a:schemeClr val="lt1"/>
                </a:solidFill>
              </a:defRPr>
            </a:lvl2pPr>
            <a:lvl3pPr marL="1371600" lvl="2" indent="-266700" rtl="0">
              <a:spcBef>
                <a:spcPts val="0"/>
              </a:spcBef>
              <a:spcAft>
                <a:spcPts val="0"/>
              </a:spcAft>
              <a:buClr>
                <a:schemeClr val="lt1"/>
              </a:buClr>
              <a:buSzPts val="600"/>
              <a:buChar char="■"/>
              <a:defRPr sz="600" b="1">
                <a:solidFill>
                  <a:schemeClr val="lt1"/>
                </a:solidFill>
              </a:defRPr>
            </a:lvl3pPr>
            <a:lvl4pPr marL="1828800" lvl="3" indent="-266700" rtl="0">
              <a:spcBef>
                <a:spcPts val="0"/>
              </a:spcBef>
              <a:spcAft>
                <a:spcPts val="0"/>
              </a:spcAft>
              <a:buClr>
                <a:schemeClr val="lt1"/>
              </a:buClr>
              <a:buSzPts val="600"/>
              <a:buChar char="●"/>
              <a:defRPr sz="600" b="1">
                <a:solidFill>
                  <a:schemeClr val="lt1"/>
                </a:solidFill>
              </a:defRPr>
            </a:lvl4pPr>
            <a:lvl5pPr marL="2286000" lvl="4" indent="-266700" rtl="0">
              <a:spcBef>
                <a:spcPts val="0"/>
              </a:spcBef>
              <a:spcAft>
                <a:spcPts val="0"/>
              </a:spcAft>
              <a:buClr>
                <a:schemeClr val="lt1"/>
              </a:buClr>
              <a:buSzPts val="600"/>
              <a:buChar char="○"/>
              <a:defRPr sz="600" b="1">
                <a:solidFill>
                  <a:schemeClr val="lt1"/>
                </a:solidFill>
              </a:defRPr>
            </a:lvl5pPr>
            <a:lvl6pPr marL="2743200" lvl="5" indent="-266700" rtl="0">
              <a:spcBef>
                <a:spcPts val="0"/>
              </a:spcBef>
              <a:spcAft>
                <a:spcPts val="0"/>
              </a:spcAft>
              <a:buClr>
                <a:schemeClr val="lt1"/>
              </a:buClr>
              <a:buSzPts val="600"/>
              <a:buChar char="■"/>
              <a:defRPr sz="600" b="1">
                <a:solidFill>
                  <a:schemeClr val="lt1"/>
                </a:solidFill>
              </a:defRPr>
            </a:lvl6pPr>
            <a:lvl7pPr marL="3200400" lvl="6" indent="-266700" rtl="0">
              <a:spcBef>
                <a:spcPts val="0"/>
              </a:spcBef>
              <a:spcAft>
                <a:spcPts val="0"/>
              </a:spcAft>
              <a:buClr>
                <a:schemeClr val="lt1"/>
              </a:buClr>
              <a:buSzPts val="600"/>
              <a:buChar char="●"/>
              <a:defRPr sz="600" b="1">
                <a:solidFill>
                  <a:schemeClr val="lt1"/>
                </a:solidFill>
              </a:defRPr>
            </a:lvl7pPr>
            <a:lvl8pPr marL="3657600" lvl="7" indent="-266700" rtl="0">
              <a:spcBef>
                <a:spcPts val="0"/>
              </a:spcBef>
              <a:spcAft>
                <a:spcPts val="0"/>
              </a:spcAft>
              <a:buClr>
                <a:schemeClr val="lt1"/>
              </a:buClr>
              <a:buSzPts val="600"/>
              <a:buChar char="○"/>
              <a:defRPr sz="600" b="1">
                <a:solidFill>
                  <a:schemeClr val="lt1"/>
                </a:solidFill>
              </a:defRPr>
            </a:lvl8pPr>
            <a:lvl9pPr marL="4114800" lvl="8" indent="-266700" rtl="0">
              <a:spcBef>
                <a:spcPts val="0"/>
              </a:spcBef>
              <a:spcAft>
                <a:spcPts val="0"/>
              </a:spcAft>
              <a:buClr>
                <a:schemeClr val="lt1"/>
              </a:buClr>
              <a:buSzPts val="600"/>
              <a:buChar char="■"/>
              <a:defRPr sz="600" b="1">
                <a:solidFill>
                  <a:schemeClr val="lt1"/>
                </a:solidFill>
              </a:defRPr>
            </a:lvl9pPr>
          </a:lstStyle>
          <a:p>
            <a:endParaRPr/>
          </a:p>
        </p:txBody>
      </p:sp>
      <p:sp>
        <p:nvSpPr>
          <p:cNvPr id="228" name="Google Shape;228;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29" name="Google Shape;229;p25"/>
          <p:cNvSpPr/>
          <p:nvPr/>
        </p:nvSpPr>
        <p:spPr>
          <a:xfrm>
            <a:off x="3109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30" name="Google Shape;230;p25"/>
          <p:cNvSpPr/>
          <p:nvPr/>
        </p:nvSpPr>
        <p:spPr>
          <a:xfrm>
            <a:off x="20689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31" name="Google Shape;231;p25"/>
          <p:cNvSpPr/>
          <p:nvPr/>
        </p:nvSpPr>
        <p:spPr>
          <a:xfrm>
            <a:off x="37977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32" name="Google Shape;232;p25"/>
          <p:cNvSpPr/>
          <p:nvPr/>
        </p:nvSpPr>
        <p:spPr>
          <a:xfrm>
            <a:off x="55265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33" name="Google Shape;233;p25"/>
          <p:cNvSpPr/>
          <p:nvPr/>
        </p:nvSpPr>
        <p:spPr>
          <a:xfrm>
            <a:off x="72845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34" name="Google Shape;234;p25"/>
          <p:cNvSpPr txBox="1">
            <a:spLocks noGrp="1"/>
          </p:cNvSpPr>
          <p:nvPr>
            <p:ph type="body" idx="2"/>
          </p:nvPr>
        </p:nvSpPr>
        <p:spPr>
          <a:xfrm>
            <a:off x="20689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SzPts val="1000"/>
              <a:buChar char="●"/>
              <a:defRPr sz="1000" b="1">
                <a:solidFill>
                  <a:schemeClr val="lt1"/>
                </a:solidFill>
              </a:defRPr>
            </a:lvl1pPr>
            <a:lvl2pPr marL="914400" lvl="1" indent="-266700" rtl="0">
              <a:spcBef>
                <a:spcPts val="0"/>
              </a:spcBef>
              <a:spcAft>
                <a:spcPts val="0"/>
              </a:spcAft>
              <a:buClr>
                <a:schemeClr val="lt1"/>
              </a:buClr>
              <a:buSzPts val="600"/>
              <a:buChar char="○"/>
              <a:defRPr sz="600" b="1">
                <a:solidFill>
                  <a:schemeClr val="lt1"/>
                </a:solidFill>
              </a:defRPr>
            </a:lvl2pPr>
            <a:lvl3pPr marL="1371600" lvl="2" indent="-266700" rtl="0">
              <a:spcBef>
                <a:spcPts val="0"/>
              </a:spcBef>
              <a:spcAft>
                <a:spcPts val="0"/>
              </a:spcAft>
              <a:buClr>
                <a:schemeClr val="lt1"/>
              </a:buClr>
              <a:buSzPts val="600"/>
              <a:buChar char="■"/>
              <a:defRPr sz="600" b="1">
                <a:solidFill>
                  <a:schemeClr val="lt1"/>
                </a:solidFill>
              </a:defRPr>
            </a:lvl3pPr>
            <a:lvl4pPr marL="1828800" lvl="3" indent="-266700" rtl="0">
              <a:spcBef>
                <a:spcPts val="0"/>
              </a:spcBef>
              <a:spcAft>
                <a:spcPts val="0"/>
              </a:spcAft>
              <a:buClr>
                <a:schemeClr val="lt1"/>
              </a:buClr>
              <a:buSzPts val="600"/>
              <a:buChar char="●"/>
              <a:defRPr sz="600" b="1">
                <a:solidFill>
                  <a:schemeClr val="lt1"/>
                </a:solidFill>
              </a:defRPr>
            </a:lvl4pPr>
            <a:lvl5pPr marL="2286000" lvl="4" indent="-266700" rtl="0">
              <a:spcBef>
                <a:spcPts val="0"/>
              </a:spcBef>
              <a:spcAft>
                <a:spcPts val="0"/>
              </a:spcAft>
              <a:buClr>
                <a:schemeClr val="lt1"/>
              </a:buClr>
              <a:buSzPts val="600"/>
              <a:buChar char="○"/>
              <a:defRPr sz="600" b="1">
                <a:solidFill>
                  <a:schemeClr val="lt1"/>
                </a:solidFill>
              </a:defRPr>
            </a:lvl5pPr>
            <a:lvl6pPr marL="2743200" lvl="5" indent="-266700" rtl="0">
              <a:spcBef>
                <a:spcPts val="0"/>
              </a:spcBef>
              <a:spcAft>
                <a:spcPts val="0"/>
              </a:spcAft>
              <a:buClr>
                <a:schemeClr val="lt1"/>
              </a:buClr>
              <a:buSzPts val="600"/>
              <a:buChar char="■"/>
              <a:defRPr sz="600" b="1">
                <a:solidFill>
                  <a:schemeClr val="lt1"/>
                </a:solidFill>
              </a:defRPr>
            </a:lvl6pPr>
            <a:lvl7pPr marL="3200400" lvl="6" indent="-266700" rtl="0">
              <a:spcBef>
                <a:spcPts val="0"/>
              </a:spcBef>
              <a:spcAft>
                <a:spcPts val="0"/>
              </a:spcAft>
              <a:buClr>
                <a:schemeClr val="lt1"/>
              </a:buClr>
              <a:buSzPts val="600"/>
              <a:buChar char="●"/>
              <a:defRPr sz="600" b="1">
                <a:solidFill>
                  <a:schemeClr val="lt1"/>
                </a:solidFill>
              </a:defRPr>
            </a:lvl7pPr>
            <a:lvl8pPr marL="3657600" lvl="7" indent="-266700" rtl="0">
              <a:spcBef>
                <a:spcPts val="0"/>
              </a:spcBef>
              <a:spcAft>
                <a:spcPts val="0"/>
              </a:spcAft>
              <a:buClr>
                <a:schemeClr val="lt1"/>
              </a:buClr>
              <a:buSzPts val="600"/>
              <a:buChar char="○"/>
              <a:defRPr sz="600" b="1">
                <a:solidFill>
                  <a:schemeClr val="lt1"/>
                </a:solidFill>
              </a:defRPr>
            </a:lvl8pPr>
            <a:lvl9pPr marL="4114800" lvl="8" indent="-266700" rtl="0">
              <a:spcBef>
                <a:spcPts val="0"/>
              </a:spcBef>
              <a:spcAft>
                <a:spcPts val="0"/>
              </a:spcAft>
              <a:buClr>
                <a:schemeClr val="lt1"/>
              </a:buClr>
              <a:buSzPts val="600"/>
              <a:buChar char="■"/>
              <a:defRPr sz="600" b="1">
                <a:solidFill>
                  <a:schemeClr val="lt1"/>
                </a:solidFill>
              </a:defRPr>
            </a:lvl9pPr>
          </a:lstStyle>
          <a:p>
            <a:endParaRPr/>
          </a:p>
        </p:txBody>
      </p:sp>
      <p:sp>
        <p:nvSpPr>
          <p:cNvPr id="235" name="Google Shape;235;p25"/>
          <p:cNvSpPr txBox="1">
            <a:spLocks noGrp="1"/>
          </p:cNvSpPr>
          <p:nvPr>
            <p:ph type="body" idx="3"/>
          </p:nvPr>
        </p:nvSpPr>
        <p:spPr>
          <a:xfrm>
            <a:off x="37977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SzPts val="1000"/>
              <a:buChar char="●"/>
              <a:defRPr sz="1000" b="1">
                <a:solidFill>
                  <a:schemeClr val="lt1"/>
                </a:solidFill>
              </a:defRPr>
            </a:lvl1pPr>
            <a:lvl2pPr marL="914400" lvl="1" indent="-266700" rtl="0">
              <a:spcBef>
                <a:spcPts val="0"/>
              </a:spcBef>
              <a:spcAft>
                <a:spcPts val="0"/>
              </a:spcAft>
              <a:buClr>
                <a:schemeClr val="lt1"/>
              </a:buClr>
              <a:buSzPts val="600"/>
              <a:buChar char="○"/>
              <a:defRPr sz="600" b="1">
                <a:solidFill>
                  <a:schemeClr val="lt1"/>
                </a:solidFill>
              </a:defRPr>
            </a:lvl2pPr>
            <a:lvl3pPr marL="1371600" lvl="2" indent="-266700" rtl="0">
              <a:spcBef>
                <a:spcPts val="0"/>
              </a:spcBef>
              <a:spcAft>
                <a:spcPts val="0"/>
              </a:spcAft>
              <a:buClr>
                <a:schemeClr val="lt1"/>
              </a:buClr>
              <a:buSzPts val="600"/>
              <a:buChar char="■"/>
              <a:defRPr sz="600" b="1">
                <a:solidFill>
                  <a:schemeClr val="lt1"/>
                </a:solidFill>
              </a:defRPr>
            </a:lvl3pPr>
            <a:lvl4pPr marL="1828800" lvl="3" indent="-266700" rtl="0">
              <a:spcBef>
                <a:spcPts val="0"/>
              </a:spcBef>
              <a:spcAft>
                <a:spcPts val="0"/>
              </a:spcAft>
              <a:buClr>
                <a:schemeClr val="lt1"/>
              </a:buClr>
              <a:buSzPts val="600"/>
              <a:buChar char="●"/>
              <a:defRPr sz="600" b="1">
                <a:solidFill>
                  <a:schemeClr val="lt1"/>
                </a:solidFill>
              </a:defRPr>
            </a:lvl4pPr>
            <a:lvl5pPr marL="2286000" lvl="4" indent="-266700" rtl="0">
              <a:spcBef>
                <a:spcPts val="0"/>
              </a:spcBef>
              <a:spcAft>
                <a:spcPts val="0"/>
              </a:spcAft>
              <a:buClr>
                <a:schemeClr val="lt1"/>
              </a:buClr>
              <a:buSzPts val="600"/>
              <a:buChar char="○"/>
              <a:defRPr sz="600" b="1">
                <a:solidFill>
                  <a:schemeClr val="lt1"/>
                </a:solidFill>
              </a:defRPr>
            </a:lvl5pPr>
            <a:lvl6pPr marL="2743200" lvl="5" indent="-266700" rtl="0">
              <a:spcBef>
                <a:spcPts val="0"/>
              </a:spcBef>
              <a:spcAft>
                <a:spcPts val="0"/>
              </a:spcAft>
              <a:buClr>
                <a:schemeClr val="lt1"/>
              </a:buClr>
              <a:buSzPts val="600"/>
              <a:buChar char="■"/>
              <a:defRPr sz="600" b="1">
                <a:solidFill>
                  <a:schemeClr val="lt1"/>
                </a:solidFill>
              </a:defRPr>
            </a:lvl6pPr>
            <a:lvl7pPr marL="3200400" lvl="6" indent="-266700" rtl="0">
              <a:spcBef>
                <a:spcPts val="0"/>
              </a:spcBef>
              <a:spcAft>
                <a:spcPts val="0"/>
              </a:spcAft>
              <a:buClr>
                <a:schemeClr val="lt1"/>
              </a:buClr>
              <a:buSzPts val="600"/>
              <a:buChar char="●"/>
              <a:defRPr sz="600" b="1">
                <a:solidFill>
                  <a:schemeClr val="lt1"/>
                </a:solidFill>
              </a:defRPr>
            </a:lvl7pPr>
            <a:lvl8pPr marL="3657600" lvl="7" indent="-266700" rtl="0">
              <a:spcBef>
                <a:spcPts val="0"/>
              </a:spcBef>
              <a:spcAft>
                <a:spcPts val="0"/>
              </a:spcAft>
              <a:buClr>
                <a:schemeClr val="lt1"/>
              </a:buClr>
              <a:buSzPts val="600"/>
              <a:buChar char="○"/>
              <a:defRPr sz="600" b="1">
                <a:solidFill>
                  <a:schemeClr val="lt1"/>
                </a:solidFill>
              </a:defRPr>
            </a:lvl8pPr>
            <a:lvl9pPr marL="4114800" lvl="8" indent="-266700" rtl="0">
              <a:spcBef>
                <a:spcPts val="0"/>
              </a:spcBef>
              <a:spcAft>
                <a:spcPts val="0"/>
              </a:spcAft>
              <a:buClr>
                <a:schemeClr val="lt1"/>
              </a:buClr>
              <a:buSzPts val="600"/>
              <a:buChar char="■"/>
              <a:defRPr sz="600" b="1">
                <a:solidFill>
                  <a:schemeClr val="lt1"/>
                </a:solidFill>
              </a:defRPr>
            </a:lvl9pPr>
          </a:lstStyle>
          <a:p>
            <a:endParaRPr/>
          </a:p>
        </p:txBody>
      </p:sp>
      <p:sp>
        <p:nvSpPr>
          <p:cNvPr id="236" name="Google Shape;236;p25"/>
          <p:cNvSpPr txBox="1">
            <a:spLocks noGrp="1"/>
          </p:cNvSpPr>
          <p:nvPr>
            <p:ph type="body" idx="4"/>
          </p:nvPr>
        </p:nvSpPr>
        <p:spPr>
          <a:xfrm>
            <a:off x="55265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SzPts val="1000"/>
              <a:buChar char="●"/>
              <a:defRPr sz="1000" b="1">
                <a:solidFill>
                  <a:schemeClr val="lt1"/>
                </a:solidFill>
              </a:defRPr>
            </a:lvl1pPr>
            <a:lvl2pPr marL="914400" lvl="1" indent="-266700" rtl="0">
              <a:spcBef>
                <a:spcPts val="0"/>
              </a:spcBef>
              <a:spcAft>
                <a:spcPts val="0"/>
              </a:spcAft>
              <a:buClr>
                <a:schemeClr val="lt1"/>
              </a:buClr>
              <a:buSzPts val="600"/>
              <a:buChar char="○"/>
              <a:defRPr sz="600" b="1">
                <a:solidFill>
                  <a:schemeClr val="lt1"/>
                </a:solidFill>
              </a:defRPr>
            </a:lvl2pPr>
            <a:lvl3pPr marL="1371600" lvl="2" indent="-266700" rtl="0">
              <a:spcBef>
                <a:spcPts val="0"/>
              </a:spcBef>
              <a:spcAft>
                <a:spcPts val="0"/>
              </a:spcAft>
              <a:buClr>
                <a:schemeClr val="lt1"/>
              </a:buClr>
              <a:buSzPts val="600"/>
              <a:buChar char="■"/>
              <a:defRPr sz="600" b="1">
                <a:solidFill>
                  <a:schemeClr val="lt1"/>
                </a:solidFill>
              </a:defRPr>
            </a:lvl3pPr>
            <a:lvl4pPr marL="1828800" lvl="3" indent="-266700" rtl="0">
              <a:spcBef>
                <a:spcPts val="0"/>
              </a:spcBef>
              <a:spcAft>
                <a:spcPts val="0"/>
              </a:spcAft>
              <a:buClr>
                <a:schemeClr val="lt1"/>
              </a:buClr>
              <a:buSzPts val="600"/>
              <a:buChar char="●"/>
              <a:defRPr sz="600" b="1">
                <a:solidFill>
                  <a:schemeClr val="lt1"/>
                </a:solidFill>
              </a:defRPr>
            </a:lvl4pPr>
            <a:lvl5pPr marL="2286000" lvl="4" indent="-266700" rtl="0">
              <a:spcBef>
                <a:spcPts val="0"/>
              </a:spcBef>
              <a:spcAft>
                <a:spcPts val="0"/>
              </a:spcAft>
              <a:buClr>
                <a:schemeClr val="lt1"/>
              </a:buClr>
              <a:buSzPts val="600"/>
              <a:buChar char="○"/>
              <a:defRPr sz="600" b="1">
                <a:solidFill>
                  <a:schemeClr val="lt1"/>
                </a:solidFill>
              </a:defRPr>
            </a:lvl5pPr>
            <a:lvl6pPr marL="2743200" lvl="5" indent="-266700" rtl="0">
              <a:spcBef>
                <a:spcPts val="0"/>
              </a:spcBef>
              <a:spcAft>
                <a:spcPts val="0"/>
              </a:spcAft>
              <a:buClr>
                <a:schemeClr val="lt1"/>
              </a:buClr>
              <a:buSzPts val="600"/>
              <a:buChar char="■"/>
              <a:defRPr sz="600" b="1">
                <a:solidFill>
                  <a:schemeClr val="lt1"/>
                </a:solidFill>
              </a:defRPr>
            </a:lvl6pPr>
            <a:lvl7pPr marL="3200400" lvl="6" indent="-266700" rtl="0">
              <a:spcBef>
                <a:spcPts val="0"/>
              </a:spcBef>
              <a:spcAft>
                <a:spcPts val="0"/>
              </a:spcAft>
              <a:buClr>
                <a:schemeClr val="lt1"/>
              </a:buClr>
              <a:buSzPts val="600"/>
              <a:buChar char="●"/>
              <a:defRPr sz="600" b="1">
                <a:solidFill>
                  <a:schemeClr val="lt1"/>
                </a:solidFill>
              </a:defRPr>
            </a:lvl7pPr>
            <a:lvl8pPr marL="3657600" lvl="7" indent="-266700" rtl="0">
              <a:spcBef>
                <a:spcPts val="0"/>
              </a:spcBef>
              <a:spcAft>
                <a:spcPts val="0"/>
              </a:spcAft>
              <a:buClr>
                <a:schemeClr val="lt1"/>
              </a:buClr>
              <a:buSzPts val="600"/>
              <a:buChar char="○"/>
              <a:defRPr sz="600" b="1">
                <a:solidFill>
                  <a:schemeClr val="lt1"/>
                </a:solidFill>
              </a:defRPr>
            </a:lvl8pPr>
            <a:lvl9pPr marL="4114800" lvl="8" indent="-266700" rtl="0">
              <a:spcBef>
                <a:spcPts val="0"/>
              </a:spcBef>
              <a:spcAft>
                <a:spcPts val="0"/>
              </a:spcAft>
              <a:buClr>
                <a:schemeClr val="lt1"/>
              </a:buClr>
              <a:buSzPts val="600"/>
              <a:buChar char="■"/>
              <a:defRPr sz="600" b="1">
                <a:solidFill>
                  <a:schemeClr val="lt1"/>
                </a:solidFill>
              </a:defRPr>
            </a:lvl9pPr>
          </a:lstStyle>
          <a:p>
            <a:endParaRPr/>
          </a:p>
        </p:txBody>
      </p:sp>
      <p:sp>
        <p:nvSpPr>
          <p:cNvPr id="237" name="Google Shape;237;p25"/>
          <p:cNvSpPr txBox="1">
            <a:spLocks noGrp="1"/>
          </p:cNvSpPr>
          <p:nvPr>
            <p:ph type="body" idx="5"/>
          </p:nvPr>
        </p:nvSpPr>
        <p:spPr>
          <a:xfrm>
            <a:off x="72837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SzPts val="1000"/>
              <a:buChar char="●"/>
              <a:defRPr sz="1000" b="1">
                <a:solidFill>
                  <a:schemeClr val="lt1"/>
                </a:solidFill>
              </a:defRPr>
            </a:lvl1pPr>
            <a:lvl2pPr marL="914400" lvl="1" indent="-266700" rtl="0">
              <a:spcBef>
                <a:spcPts val="0"/>
              </a:spcBef>
              <a:spcAft>
                <a:spcPts val="0"/>
              </a:spcAft>
              <a:buClr>
                <a:schemeClr val="lt1"/>
              </a:buClr>
              <a:buSzPts val="600"/>
              <a:buChar char="○"/>
              <a:defRPr sz="600" b="1">
                <a:solidFill>
                  <a:schemeClr val="lt1"/>
                </a:solidFill>
              </a:defRPr>
            </a:lvl2pPr>
            <a:lvl3pPr marL="1371600" lvl="2" indent="-266700" rtl="0">
              <a:spcBef>
                <a:spcPts val="0"/>
              </a:spcBef>
              <a:spcAft>
                <a:spcPts val="0"/>
              </a:spcAft>
              <a:buClr>
                <a:schemeClr val="lt1"/>
              </a:buClr>
              <a:buSzPts val="600"/>
              <a:buChar char="■"/>
              <a:defRPr sz="600" b="1">
                <a:solidFill>
                  <a:schemeClr val="lt1"/>
                </a:solidFill>
              </a:defRPr>
            </a:lvl3pPr>
            <a:lvl4pPr marL="1828800" lvl="3" indent="-266700" rtl="0">
              <a:spcBef>
                <a:spcPts val="0"/>
              </a:spcBef>
              <a:spcAft>
                <a:spcPts val="0"/>
              </a:spcAft>
              <a:buClr>
                <a:schemeClr val="lt1"/>
              </a:buClr>
              <a:buSzPts val="600"/>
              <a:buChar char="●"/>
              <a:defRPr sz="600" b="1">
                <a:solidFill>
                  <a:schemeClr val="lt1"/>
                </a:solidFill>
              </a:defRPr>
            </a:lvl4pPr>
            <a:lvl5pPr marL="2286000" lvl="4" indent="-266700" rtl="0">
              <a:spcBef>
                <a:spcPts val="0"/>
              </a:spcBef>
              <a:spcAft>
                <a:spcPts val="0"/>
              </a:spcAft>
              <a:buClr>
                <a:schemeClr val="lt1"/>
              </a:buClr>
              <a:buSzPts val="600"/>
              <a:buChar char="○"/>
              <a:defRPr sz="600" b="1">
                <a:solidFill>
                  <a:schemeClr val="lt1"/>
                </a:solidFill>
              </a:defRPr>
            </a:lvl5pPr>
            <a:lvl6pPr marL="2743200" lvl="5" indent="-266700" rtl="0">
              <a:spcBef>
                <a:spcPts val="0"/>
              </a:spcBef>
              <a:spcAft>
                <a:spcPts val="0"/>
              </a:spcAft>
              <a:buClr>
                <a:schemeClr val="lt1"/>
              </a:buClr>
              <a:buSzPts val="600"/>
              <a:buChar char="■"/>
              <a:defRPr sz="600" b="1">
                <a:solidFill>
                  <a:schemeClr val="lt1"/>
                </a:solidFill>
              </a:defRPr>
            </a:lvl6pPr>
            <a:lvl7pPr marL="3200400" lvl="6" indent="-266700" rtl="0">
              <a:spcBef>
                <a:spcPts val="0"/>
              </a:spcBef>
              <a:spcAft>
                <a:spcPts val="0"/>
              </a:spcAft>
              <a:buClr>
                <a:schemeClr val="lt1"/>
              </a:buClr>
              <a:buSzPts val="600"/>
              <a:buChar char="●"/>
              <a:defRPr sz="600" b="1">
                <a:solidFill>
                  <a:schemeClr val="lt1"/>
                </a:solidFill>
              </a:defRPr>
            </a:lvl7pPr>
            <a:lvl8pPr marL="3657600" lvl="7" indent="-266700" rtl="0">
              <a:spcBef>
                <a:spcPts val="0"/>
              </a:spcBef>
              <a:spcAft>
                <a:spcPts val="0"/>
              </a:spcAft>
              <a:buClr>
                <a:schemeClr val="lt1"/>
              </a:buClr>
              <a:buSzPts val="600"/>
              <a:buChar char="○"/>
              <a:defRPr sz="600" b="1">
                <a:solidFill>
                  <a:schemeClr val="lt1"/>
                </a:solidFill>
              </a:defRPr>
            </a:lvl8pPr>
            <a:lvl9pPr marL="4114800" lvl="8" indent="-266700" rtl="0">
              <a:spcBef>
                <a:spcPts val="0"/>
              </a:spcBef>
              <a:spcAft>
                <a:spcPts val="0"/>
              </a:spcAft>
              <a:buClr>
                <a:schemeClr val="lt1"/>
              </a:buClr>
              <a:buSzPts val="600"/>
              <a:buChar char="■"/>
              <a:defRPr sz="600" b="1">
                <a:solidFill>
                  <a:schemeClr val="lt1"/>
                </a:solidFill>
              </a:defRPr>
            </a:lvl9pPr>
          </a:lstStyle>
          <a:p>
            <a:endParaRPr/>
          </a:p>
        </p:txBody>
      </p:sp>
      <p:sp>
        <p:nvSpPr>
          <p:cNvPr id="238" name="Google Shape;238;p25"/>
          <p:cNvSpPr txBox="1"/>
          <p:nvPr/>
        </p:nvSpPr>
        <p:spPr>
          <a:xfrm>
            <a:off x="312275" y="1889150"/>
            <a:ext cx="15084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chemeClr val="accent2"/>
                </a:solidFill>
                <a:latin typeface="Montserrat"/>
                <a:ea typeface="Montserrat"/>
                <a:cs typeface="Montserrat"/>
                <a:sym typeface="Montserrat"/>
              </a:rPr>
              <a:t>1</a:t>
            </a:r>
            <a:endParaRPr sz="3000" b="1">
              <a:solidFill>
                <a:schemeClr val="accent2"/>
              </a:solidFill>
              <a:latin typeface="Montserrat"/>
              <a:ea typeface="Montserrat"/>
              <a:cs typeface="Montserrat"/>
              <a:sym typeface="Montserrat"/>
            </a:endParaRPr>
          </a:p>
        </p:txBody>
      </p:sp>
      <p:sp>
        <p:nvSpPr>
          <p:cNvPr id="239" name="Google Shape;239;p25"/>
          <p:cNvSpPr txBox="1"/>
          <p:nvPr/>
        </p:nvSpPr>
        <p:spPr>
          <a:xfrm>
            <a:off x="2068998" y="1889150"/>
            <a:ext cx="15084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chemeClr val="accent2"/>
                </a:solidFill>
                <a:latin typeface="Montserrat"/>
                <a:ea typeface="Montserrat"/>
                <a:cs typeface="Montserrat"/>
                <a:sym typeface="Montserrat"/>
              </a:rPr>
              <a:t>2</a:t>
            </a:r>
            <a:endParaRPr sz="3000">
              <a:solidFill>
                <a:schemeClr val="accent2"/>
              </a:solidFill>
            </a:endParaRPr>
          </a:p>
        </p:txBody>
      </p:sp>
      <p:sp>
        <p:nvSpPr>
          <p:cNvPr id="240" name="Google Shape;240;p25"/>
          <p:cNvSpPr txBox="1"/>
          <p:nvPr/>
        </p:nvSpPr>
        <p:spPr>
          <a:xfrm>
            <a:off x="3797700" y="1889150"/>
            <a:ext cx="15084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3000" b="1">
                <a:solidFill>
                  <a:schemeClr val="accent2"/>
                </a:solidFill>
                <a:latin typeface="Montserrat"/>
                <a:ea typeface="Montserrat"/>
                <a:cs typeface="Montserrat"/>
                <a:sym typeface="Montserrat"/>
              </a:rPr>
              <a:t>3</a:t>
            </a:r>
            <a:endParaRPr sz="3000">
              <a:solidFill>
                <a:schemeClr val="accent2"/>
              </a:solidFill>
            </a:endParaRPr>
          </a:p>
        </p:txBody>
      </p:sp>
      <p:sp>
        <p:nvSpPr>
          <p:cNvPr id="241" name="Google Shape;241;p25"/>
          <p:cNvSpPr txBox="1"/>
          <p:nvPr/>
        </p:nvSpPr>
        <p:spPr>
          <a:xfrm>
            <a:off x="5526500" y="1889150"/>
            <a:ext cx="15084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3000" b="1">
                <a:solidFill>
                  <a:schemeClr val="accent2"/>
                </a:solidFill>
                <a:latin typeface="Montserrat"/>
                <a:ea typeface="Montserrat"/>
                <a:cs typeface="Montserrat"/>
                <a:sym typeface="Montserrat"/>
              </a:rPr>
              <a:t>4</a:t>
            </a:r>
            <a:endParaRPr sz="3000">
              <a:solidFill>
                <a:schemeClr val="accent2"/>
              </a:solidFill>
            </a:endParaRPr>
          </a:p>
        </p:txBody>
      </p:sp>
      <p:sp>
        <p:nvSpPr>
          <p:cNvPr id="242" name="Google Shape;242;p25"/>
          <p:cNvSpPr txBox="1"/>
          <p:nvPr/>
        </p:nvSpPr>
        <p:spPr>
          <a:xfrm>
            <a:off x="7255300" y="1889150"/>
            <a:ext cx="15084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chemeClr val="accent2"/>
                </a:solidFill>
                <a:latin typeface="Montserrat"/>
                <a:ea typeface="Montserrat"/>
                <a:cs typeface="Montserrat"/>
                <a:sym typeface="Montserrat"/>
              </a:rPr>
              <a:t>5</a:t>
            </a:r>
            <a:endParaRPr sz="3000">
              <a:solidFill>
                <a:schemeClr val="accent2"/>
              </a:solidFill>
            </a:endParaRPr>
          </a:p>
        </p:txBody>
      </p:sp>
      <p:pic>
        <p:nvPicPr>
          <p:cNvPr id="243" name="Google Shape;243;p25"/>
          <p:cNvPicPr preferRelativeResize="0"/>
          <p:nvPr/>
        </p:nvPicPr>
        <p:blipFill rotWithShape="1">
          <a:blip r:embed="rId3">
            <a:alphaModFix/>
          </a:blip>
          <a:srcRect t="308" b="317"/>
          <a:stretch/>
        </p:blipFill>
        <p:spPr>
          <a:xfrm>
            <a:off x="276425" y="4775175"/>
            <a:ext cx="816075" cy="1697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5 cols 1">
  <p:cSld name="TITLE_AND_BODY_2_1_2">
    <p:spTree>
      <p:nvGrpSpPr>
        <p:cNvPr id="1" name="Shape 244"/>
        <p:cNvGrpSpPr/>
        <p:nvPr/>
      </p:nvGrpSpPr>
      <p:grpSpPr>
        <a:xfrm>
          <a:off x="0" y="0"/>
          <a:ext cx="0" cy="0"/>
          <a:chOff x="0" y="0"/>
          <a:chExt cx="0" cy="0"/>
        </a:xfrm>
      </p:grpSpPr>
      <p:sp>
        <p:nvSpPr>
          <p:cNvPr id="245" name="Google Shape;245;p26"/>
          <p:cNvSpPr txBox="1">
            <a:spLocks noGrp="1"/>
          </p:cNvSpPr>
          <p:nvPr>
            <p:ph type="title"/>
          </p:nvPr>
        </p:nvSpPr>
        <p:spPr>
          <a:xfrm>
            <a:off x="274320" y="1696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434343"/>
              </a:buClr>
              <a:buSzPts val="2000"/>
              <a:buNone/>
              <a:defRPr>
                <a:solidFill>
                  <a:srgbClr val="43434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6" name="Google Shape;246;p26"/>
          <p:cNvSpPr txBox="1">
            <a:spLocks noGrp="1"/>
          </p:cNvSpPr>
          <p:nvPr>
            <p:ph type="body" idx="1"/>
          </p:nvPr>
        </p:nvSpPr>
        <p:spPr>
          <a:xfrm>
            <a:off x="3117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rgbClr val="AAD74C"/>
              </a:buClr>
              <a:buSzPts val="1000"/>
              <a:buChar char="●"/>
              <a:defRPr sz="1000" b="1"/>
            </a:lvl1pPr>
            <a:lvl2pPr marL="914400" lvl="1" indent="-266700" rtl="0">
              <a:spcBef>
                <a:spcPts val="0"/>
              </a:spcBef>
              <a:spcAft>
                <a:spcPts val="0"/>
              </a:spcAft>
              <a:buClr>
                <a:schemeClr val="accent2"/>
              </a:buClr>
              <a:buSzPts val="600"/>
              <a:buChar char="○"/>
              <a:defRPr sz="600" b="1"/>
            </a:lvl2pPr>
            <a:lvl3pPr marL="1371600" lvl="2" indent="-266700" rtl="0">
              <a:spcBef>
                <a:spcPts val="0"/>
              </a:spcBef>
              <a:spcAft>
                <a:spcPts val="0"/>
              </a:spcAft>
              <a:buSzPts val="600"/>
              <a:buChar char="■"/>
              <a:defRPr sz="600" b="1"/>
            </a:lvl3pPr>
            <a:lvl4pPr marL="1828800" lvl="3" indent="-266700" rtl="0">
              <a:spcBef>
                <a:spcPts val="0"/>
              </a:spcBef>
              <a:spcAft>
                <a:spcPts val="0"/>
              </a:spcAft>
              <a:buClr>
                <a:schemeClr val="accent2"/>
              </a:buClr>
              <a:buSzPts val="600"/>
              <a:buChar char="●"/>
              <a:defRPr sz="600" b="1"/>
            </a:lvl4pPr>
            <a:lvl5pPr marL="2286000" lvl="4" indent="-266700" rtl="0">
              <a:spcBef>
                <a:spcPts val="0"/>
              </a:spcBef>
              <a:spcAft>
                <a:spcPts val="0"/>
              </a:spcAft>
              <a:buClr>
                <a:schemeClr val="accent2"/>
              </a:buClr>
              <a:buSzPts val="600"/>
              <a:buChar char="○"/>
              <a:defRPr sz="600" b="1"/>
            </a:lvl5pPr>
            <a:lvl6pPr marL="2743200" lvl="5" indent="-266700" rtl="0">
              <a:spcBef>
                <a:spcPts val="0"/>
              </a:spcBef>
              <a:spcAft>
                <a:spcPts val="0"/>
              </a:spcAft>
              <a:buSzPts val="600"/>
              <a:buChar char="■"/>
              <a:defRPr sz="600" b="1"/>
            </a:lvl6pPr>
            <a:lvl7pPr marL="3200400" lvl="6" indent="-266700" rtl="0">
              <a:spcBef>
                <a:spcPts val="0"/>
              </a:spcBef>
              <a:spcAft>
                <a:spcPts val="0"/>
              </a:spcAft>
              <a:buClr>
                <a:schemeClr val="dk2"/>
              </a:buClr>
              <a:buSzPts val="600"/>
              <a:buChar char="●"/>
              <a:defRPr sz="600" b="1"/>
            </a:lvl7pPr>
            <a:lvl8pPr marL="3657600" lvl="7" indent="-266700" rtl="0">
              <a:spcBef>
                <a:spcPts val="0"/>
              </a:spcBef>
              <a:spcAft>
                <a:spcPts val="0"/>
              </a:spcAft>
              <a:buSzPts val="600"/>
              <a:buChar char="○"/>
              <a:defRPr sz="600" b="1"/>
            </a:lvl8pPr>
            <a:lvl9pPr marL="4114800" lvl="8" indent="-266700" rtl="0">
              <a:spcBef>
                <a:spcPts val="0"/>
              </a:spcBef>
              <a:spcAft>
                <a:spcPts val="0"/>
              </a:spcAft>
              <a:buClr>
                <a:schemeClr val="dk2"/>
              </a:buClr>
              <a:buSzPts val="600"/>
              <a:buChar char="■"/>
              <a:defRPr sz="600" b="1"/>
            </a:lvl9pPr>
          </a:lstStyle>
          <a:p>
            <a:endParaRPr/>
          </a:p>
        </p:txBody>
      </p:sp>
      <p:sp>
        <p:nvSpPr>
          <p:cNvPr id="247" name="Google Shape;24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48" name="Google Shape;248;p26"/>
          <p:cNvSpPr/>
          <p:nvPr/>
        </p:nvSpPr>
        <p:spPr>
          <a:xfrm>
            <a:off x="3109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6"/>
          <p:cNvSpPr/>
          <p:nvPr/>
        </p:nvSpPr>
        <p:spPr>
          <a:xfrm>
            <a:off x="20689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6"/>
          <p:cNvSpPr/>
          <p:nvPr/>
        </p:nvSpPr>
        <p:spPr>
          <a:xfrm>
            <a:off x="37977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6"/>
          <p:cNvSpPr/>
          <p:nvPr/>
        </p:nvSpPr>
        <p:spPr>
          <a:xfrm>
            <a:off x="55265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6"/>
          <p:cNvSpPr/>
          <p:nvPr/>
        </p:nvSpPr>
        <p:spPr>
          <a:xfrm>
            <a:off x="72845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6"/>
          <p:cNvSpPr txBox="1">
            <a:spLocks noGrp="1"/>
          </p:cNvSpPr>
          <p:nvPr>
            <p:ph type="body" idx="2"/>
          </p:nvPr>
        </p:nvSpPr>
        <p:spPr>
          <a:xfrm>
            <a:off x="20689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rgbClr val="AAD74C"/>
              </a:buClr>
              <a:buSzPts val="1000"/>
              <a:buChar char="●"/>
              <a:defRPr sz="1000" b="1"/>
            </a:lvl1pPr>
            <a:lvl2pPr marL="914400" lvl="1" indent="-266700" rtl="0">
              <a:spcBef>
                <a:spcPts val="0"/>
              </a:spcBef>
              <a:spcAft>
                <a:spcPts val="0"/>
              </a:spcAft>
              <a:buClr>
                <a:schemeClr val="accent2"/>
              </a:buClr>
              <a:buSzPts val="600"/>
              <a:buChar char="○"/>
              <a:defRPr sz="600" b="1"/>
            </a:lvl2pPr>
            <a:lvl3pPr marL="1371600" lvl="2" indent="-266700" rtl="0">
              <a:spcBef>
                <a:spcPts val="0"/>
              </a:spcBef>
              <a:spcAft>
                <a:spcPts val="0"/>
              </a:spcAft>
              <a:buSzPts val="600"/>
              <a:buChar char="■"/>
              <a:defRPr sz="600" b="1"/>
            </a:lvl3pPr>
            <a:lvl4pPr marL="1828800" lvl="3" indent="-266700" rtl="0">
              <a:spcBef>
                <a:spcPts val="0"/>
              </a:spcBef>
              <a:spcAft>
                <a:spcPts val="0"/>
              </a:spcAft>
              <a:buClr>
                <a:schemeClr val="accent2"/>
              </a:buClr>
              <a:buSzPts val="600"/>
              <a:buChar char="●"/>
              <a:defRPr sz="600" b="1"/>
            </a:lvl4pPr>
            <a:lvl5pPr marL="2286000" lvl="4" indent="-266700" rtl="0">
              <a:spcBef>
                <a:spcPts val="0"/>
              </a:spcBef>
              <a:spcAft>
                <a:spcPts val="0"/>
              </a:spcAft>
              <a:buClr>
                <a:schemeClr val="accent2"/>
              </a:buClr>
              <a:buSzPts val="600"/>
              <a:buChar char="○"/>
              <a:defRPr sz="600" b="1"/>
            </a:lvl5pPr>
            <a:lvl6pPr marL="2743200" lvl="5" indent="-266700" rtl="0">
              <a:spcBef>
                <a:spcPts val="0"/>
              </a:spcBef>
              <a:spcAft>
                <a:spcPts val="0"/>
              </a:spcAft>
              <a:buSzPts val="600"/>
              <a:buChar char="■"/>
              <a:defRPr sz="600" b="1"/>
            </a:lvl6pPr>
            <a:lvl7pPr marL="3200400" lvl="6" indent="-266700" rtl="0">
              <a:spcBef>
                <a:spcPts val="0"/>
              </a:spcBef>
              <a:spcAft>
                <a:spcPts val="0"/>
              </a:spcAft>
              <a:buClr>
                <a:schemeClr val="dk2"/>
              </a:buClr>
              <a:buSzPts val="600"/>
              <a:buChar char="●"/>
              <a:defRPr sz="600" b="1"/>
            </a:lvl7pPr>
            <a:lvl8pPr marL="3657600" lvl="7" indent="-266700" rtl="0">
              <a:spcBef>
                <a:spcPts val="0"/>
              </a:spcBef>
              <a:spcAft>
                <a:spcPts val="0"/>
              </a:spcAft>
              <a:buSzPts val="600"/>
              <a:buChar char="○"/>
              <a:defRPr sz="600" b="1"/>
            </a:lvl8pPr>
            <a:lvl9pPr marL="4114800" lvl="8" indent="-266700" rtl="0">
              <a:spcBef>
                <a:spcPts val="0"/>
              </a:spcBef>
              <a:spcAft>
                <a:spcPts val="0"/>
              </a:spcAft>
              <a:buClr>
                <a:schemeClr val="dk2"/>
              </a:buClr>
              <a:buSzPts val="600"/>
              <a:buChar char="■"/>
              <a:defRPr sz="600" b="1"/>
            </a:lvl9pPr>
          </a:lstStyle>
          <a:p>
            <a:endParaRPr/>
          </a:p>
        </p:txBody>
      </p:sp>
      <p:sp>
        <p:nvSpPr>
          <p:cNvPr id="254" name="Google Shape;254;p26"/>
          <p:cNvSpPr txBox="1">
            <a:spLocks noGrp="1"/>
          </p:cNvSpPr>
          <p:nvPr>
            <p:ph type="body" idx="3"/>
          </p:nvPr>
        </p:nvSpPr>
        <p:spPr>
          <a:xfrm>
            <a:off x="37977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rgbClr val="AAD74C"/>
              </a:buClr>
              <a:buSzPts val="1000"/>
              <a:buChar char="●"/>
              <a:defRPr sz="1000" b="1"/>
            </a:lvl1pPr>
            <a:lvl2pPr marL="914400" lvl="1" indent="-266700" rtl="0">
              <a:spcBef>
                <a:spcPts val="0"/>
              </a:spcBef>
              <a:spcAft>
                <a:spcPts val="0"/>
              </a:spcAft>
              <a:buClr>
                <a:schemeClr val="accent2"/>
              </a:buClr>
              <a:buSzPts val="600"/>
              <a:buChar char="○"/>
              <a:defRPr sz="600" b="1"/>
            </a:lvl2pPr>
            <a:lvl3pPr marL="1371600" lvl="2" indent="-266700" rtl="0">
              <a:spcBef>
                <a:spcPts val="0"/>
              </a:spcBef>
              <a:spcAft>
                <a:spcPts val="0"/>
              </a:spcAft>
              <a:buSzPts val="600"/>
              <a:buChar char="■"/>
              <a:defRPr sz="600" b="1"/>
            </a:lvl3pPr>
            <a:lvl4pPr marL="1828800" lvl="3" indent="-266700" rtl="0">
              <a:spcBef>
                <a:spcPts val="0"/>
              </a:spcBef>
              <a:spcAft>
                <a:spcPts val="0"/>
              </a:spcAft>
              <a:buClr>
                <a:schemeClr val="accent2"/>
              </a:buClr>
              <a:buSzPts val="600"/>
              <a:buChar char="●"/>
              <a:defRPr sz="600" b="1"/>
            </a:lvl4pPr>
            <a:lvl5pPr marL="2286000" lvl="4" indent="-266700" rtl="0">
              <a:spcBef>
                <a:spcPts val="0"/>
              </a:spcBef>
              <a:spcAft>
                <a:spcPts val="0"/>
              </a:spcAft>
              <a:buClr>
                <a:schemeClr val="accent2"/>
              </a:buClr>
              <a:buSzPts val="600"/>
              <a:buChar char="○"/>
              <a:defRPr sz="600" b="1"/>
            </a:lvl5pPr>
            <a:lvl6pPr marL="2743200" lvl="5" indent="-266700" rtl="0">
              <a:spcBef>
                <a:spcPts val="0"/>
              </a:spcBef>
              <a:spcAft>
                <a:spcPts val="0"/>
              </a:spcAft>
              <a:buSzPts val="600"/>
              <a:buChar char="■"/>
              <a:defRPr sz="600" b="1"/>
            </a:lvl6pPr>
            <a:lvl7pPr marL="3200400" lvl="6" indent="-266700" rtl="0">
              <a:spcBef>
                <a:spcPts val="0"/>
              </a:spcBef>
              <a:spcAft>
                <a:spcPts val="0"/>
              </a:spcAft>
              <a:buClr>
                <a:schemeClr val="dk2"/>
              </a:buClr>
              <a:buSzPts val="600"/>
              <a:buChar char="●"/>
              <a:defRPr sz="600" b="1"/>
            </a:lvl7pPr>
            <a:lvl8pPr marL="3657600" lvl="7" indent="-266700" rtl="0">
              <a:spcBef>
                <a:spcPts val="0"/>
              </a:spcBef>
              <a:spcAft>
                <a:spcPts val="0"/>
              </a:spcAft>
              <a:buSzPts val="600"/>
              <a:buChar char="○"/>
              <a:defRPr sz="600" b="1"/>
            </a:lvl8pPr>
            <a:lvl9pPr marL="4114800" lvl="8" indent="-266700" rtl="0">
              <a:spcBef>
                <a:spcPts val="0"/>
              </a:spcBef>
              <a:spcAft>
                <a:spcPts val="0"/>
              </a:spcAft>
              <a:buClr>
                <a:schemeClr val="dk2"/>
              </a:buClr>
              <a:buSzPts val="600"/>
              <a:buChar char="■"/>
              <a:defRPr sz="600" b="1"/>
            </a:lvl9pPr>
          </a:lstStyle>
          <a:p>
            <a:endParaRPr/>
          </a:p>
        </p:txBody>
      </p:sp>
      <p:sp>
        <p:nvSpPr>
          <p:cNvPr id="255" name="Google Shape;255;p26"/>
          <p:cNvSpPr txBox="1">
            <a:spLocks noGrp="1"/>
          </p:cNvSpPr>
          <p:nvPr>
            <p:ph type="body" idx="4"/>
          </p:nvPr>
        </p:nvSpPr>
        <p:spPr>
          <a:xfrm>
            <a:off x="55265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rgbClr val="AAD74C"/>
              </a:buClr>
              <a:buSzPts val="1000"/>
              <a:buChar char="●"/>
              <a:defRPr sz="1000" b="1"/>
            </a:lvl1pPr>
            <a:lvl2pPr marL="914400" lvl="1" indent="-266700" rtl="0">
              <a:spcBef>
                <a:spcPts val="0"/>
              </a:spcBef>
              <a:spcAft>
                <a:spcPts val="0"/>
              </a:spcAft>
              <a:buClr>
                <a:schemeClr val="accent2"/>
              </a:buClr>
              <a:buSzPts val="600"/>
              <a:buChar char="○"/>
              <a:defRPr sz="600" b="1"/>
            </a:lvl2pPr>
            <a:lvl3pPr marL="1371600" lvl="2" indent="-266700" rtl="0">
              <a:spcBef>
                <a:spcPts val="0"/>
              </a:spcBef>
              <a:spcAft>
                <a:spcPts val="0"/>
              </a:spcAft>
              <a:buSzPts val="600"/>
              <a:buChar char="■"/>
              <a:defRPr sz="600" b="1"/>
            </a:lvl3pPr>
            <a:lvl4pPr marL="1828800" lvl="3" indent="-266700" rtl="0">
              <a:spcBef>
                <a:spcPts val="0"/>
              </a:spcBef>
              <a:spcAft>
                <a:spcPts val="0"/>
              </a:spcAft>
              <a:buClr>
                <a:schemeClr val="accent2"/>
              </a:buClr>
              <a:buSzPts val="600"/>
              <a:buChar char="●"/>
              <a:defRPr sz="600" b="1"/>
            </a:lvl4pPr>
            <a:lvl5pPr marL="2286000" lvl="4" indent="-266700" rtl="0">
              <a:spcBef>
                <a:spcPts val="0"/>
              </a:spcBef>
              <a:spcAft>
                <a:spcPts val="0"/>
              </a:spcAft>
              <a:buClr>
                <a:schemeClr val="accent2"/>
              </a:buClr>
              <a:buSzPts val="600"/>
              <a:buChar char="○"/>
              <a:defRPr sz="600" b="1"/>
            </a:lvl5pPr>
            <a:lvl6pPr marL="2743200" lvl="5" indent="-266700" rtl="0">
              <a:spcBef>
                <a:spcPts val="0"/>
              </a:spcBef>
              <a:spcAft>
                <a:spcPts val="0"/>
              </a:spcAft>
              <a:buSzPts val="600"/>
              <a:buChar char="■"/>
              <a:defRPr sz="600" b="1"/>
            </a:lvl6pPr>
            <a:lvl7pPr marL="3200400" lvl="6" indent="-266700" rtl="0">
              <a:spcBef>
                <a:spcPts val="0"/>
              </a:spcBef>
              <a:spcAft>
                <a:spcPts val="0"/>
              </a:spcAft>
              <a:buClr>
                <a:schemeClr val="dk2"/>
              </a:buClr>
              <a:buSzPts val="600"/>
              <a:buChar char="●"/>
              <a:defRPr sz="600" b="1"/>
            </a:lvl7pPr>
            <a:lvl8pPr marL="3657600" lvl="7" indent="-266700" rtl="0">
              <a:spcBef>
                <a:spcPts val="0"/>
              </a:spcBef>
              <a:spcAft>
                <a:spcPts val="0"/>
              </a:spcAft>
              <a:buSzPts val="600"/>
              <a:buChar char="○"/>
              <a:defRPr sz="600" b="1"/>
            </a:lvl8pPr>
            <a:lvl9pPr marL="4114800" lvl="8" indent="-266700" rtl="0">
              <a:spcBef>
                <a:spcPts val="0"/>
              </a:spcBef>
              <a:spcAft>
                <a:spcPts val="0"/>
              </a:spcAft>
              <a:buClr>
                <a:schemeClr val="dk2"/>
              </a:buClr>
              <a:buSzPts val="600"/>
              <a:buChar char="■"/>
              <a:defRPr sz="600" b="1"/>
            </a:lvl9pPr>
          </a:lstStyle>
          <a:p>
            <a:endParaRPr/>
          </a:p>
        </p:txBody>
      </p:sp>
      <p:sp>
        <p:nvSpPr>
          <p:cNvPr id="256" name="Google Shape;256;p26"/>
          <p:cNvSpPr txBox="1">
            <a:spLocks noGrp="1"/>
          </p:cNvSpPr>
          <p:nvPr>
            <p:ph type="body" idx="5"/>
          </p:nvPr>
        </p:nvSpPr>
        <p:spPr>
          <a:xfrm>
            <a:off x="72845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rgbClr val="AAD74C"/>
              </a:buClr>
              <a:buSzPts val="1000"/>
              <a:buChar char="●"/>
              <a:defRPr sz="1000" b="1"/>
            </a:lvl1pPr>
            <a:lvl2pPr marL="914400" lvl="1" indent="-266700" rtl="0">
              <a:spcBef>
                <a:spcPts val="0"/>
              </a:spcBef>
              <a:spcAft>
                <a:spcPts val="0"/>
              </a:spcAft>
              <a:buClr>
                <a:schemeClr val="accent2"/>
              </a:buClr>
              <a:buSzPts val="600"/>
              <a:buChar char="○"/>
              <a:defRPr sz="600" b="1"/>
            </a:lvl2pPr>
            <a:lvl3pPr marL="1371600" lvl="2" indent="-266700" rtl="0">
              <a:spcBef>
                <a:spcPts val="0"/>
              </a:spcBef>
              <a:spcAft>
                <a:spcPts val="0"/>
              </a:spcAft>
              <a:buSzPts val="600"/>
              <a:buChar char="■"/>
              <a:defRPr sz="600" b="1"/>
            </a:lvl3pPr>
            <a:lvl4pPr marL="1828800" lvl="3" indent="-266700" rtl="0">
              <a:spcBef>
                <a:spcPts val="0"/>
              </a:spcBef>
              <a:spcAft>
                <a:spcPts val="0"/>
              </a:spcAft>
              <a:buClr>
                <a:schemeClr val="accent2"/>
              </a:buClr>
              <a:buSzPts val="600"/>
              <a:buChar char="●"/>
              <a:defRPr sz="600" b="1"/>
            </a:lvl4pPr>
            <a:lvl5pPr marL="2286000" lvl="4" indent="-266700" rtl="0">
              <a:spcBef>
                <a:spcPts val="0"/>
              </a:spcBef>
              <a:spcAft>
                <a:spcPts val="0"/>
              </a:spcAft>
              <a:buClr>
                <a:schemeClr val="accent2"/>
              </a:buClr>
              <a:buSzPts val="600"/>
              <a:buChar char="○"/>
              <a:defRPr sz="600" b="1"/>
            </a:lvl5pPr>
            <a:lvl6pPr marL="2743200" lvl="5" indent="-266700" rtl="0">
              <a:spcBef>
                <a:spcPts val="0"/>
              </a:spcBef>
              <a:spcAft>
                <a:spcPts val="0"/>
              </a:spcAft>
              <a:buSzPts val="600"/>
              <a:buChar char="■"/>
              <a:defRPr sz="600" b="1"/>
            </a:lvl6pPr>
            <a:lvl7pPr marL="3200400" lvl="6" indent="-266700" rtl="0">
              <a:spcBef>
                <a:spcPts val="0"/>
              </a:spcBef>
              <a:spcAft>
                <a:spcPts val="0"/>
              </a:spcAft>
              <a:buClr>
                <a:schemeClr val="dk2"/>
              </a:buClr>
              <a:buSzPts val="600"/>
              <a:buChar char="●"/>
              <a:defRPr sz="600" b="1"/>
            </a:lvl7pPr>
            <a:lvl8pPr marL="3657600" lvl="7" indent="-266700" rtl="0">
              <a:spcBef>
                <a:spcPts val="0"/>
              </a:spcBef>
              <a:spcAft>
                <a:spcPts val="0"/>
              </a:spcAft>
              <a:buSzPts val="600"/>
              <a:buChar char="○"/>
              <a:defRPr sz="600" b="1"/>
            </a:lvl8pPr>
            <a:lvl9pPr marL="4114800" lvl="8" indent="-266700" rtl="0">
              <a:spcBef>
                <a:spcPts val="0"/>
              </a:spcBef>
              <a:spcAft>
                <a:spcPts val="0"/>
              </a:spcAft>
              <a:buClr>
                <a:schemeClr val="dk2"/>
              </a:buClr>
              <a:buSzPts val="600"/>
              <a:buChar char="■"/>
              <a:defRPr sz="600" b="1"/>
            </a:lvl9pPr>
          </a:lstStyle>
          <a:p>
            <a:endParaRPr/>
          </a:p>
        </p:txBody>
      </p:sp>
      <p:pic>
        <p:nvPicPr>
          <p:cNvPr id="257" name="Google Shape;257;p26"/>
          <p:cNvPicPr preferRelativeResize="0"/>
          <p:nvPr/>
        </p:nvPicPr>
        <p:blipFill rotWithShape="1">
          <a:blip r:embed="rId2">
            <a:alphaModFix/>
          </a:blip>
          <a:srcRect t="278" b="268"/>
          <a:stretch/>
        </p:blipFill>
        <p:spPr>
          <a:xfrm>
            <a:off x="311700" y="1680500"/>
            <a:ext cx="372404" cy="548375"/>
          </a:xfrm>
          <a:prstGeom prst="rect">
            <a:avLst/>
          </a:prstGeom>
          <a:noFill/>
          <a:ln>
            <a:noFill/>
          </a:ln>
        </p:spPr>
      </p:pic>
      <p:pic>
        <p:nvPicPr>
          <p:cNvPr id="258" name="Google Shape;258;p26"/>
          <p:cNvPicPr preferRelativeResize="0"/>
          <p:nvPr/>
        </p:nvPicPr>
        <p:blipFill rotWithShape="1">
          <a:blip r:embed="rId3">
            <a:alphaModFix/>
          </a:blip>
          <a:srcRect t="69" b="79"/>
          <a:stretch/>
        </p:blipFill>
        <p:spPr>
          <a:xfrm>
            <a:off x="2068911" y="1707799"/>
            <a:ext cx="364475" cy="493777"/>
          </a:xfrm>
          <a:prstGeom prst="rect">
            <a:avLst/>
          </a:prstGeom>
          <a:noFill/>
          <a:ln>
            <a:noFill/>
          </a:ln>
        </p:spPr>
      </p:pic>
      <p:pic>
        <p:nvPicPr>
          <p:cNvPr id="259" name="Google Shape;259;p26"/>
          <p:cNvPicPr preferRelativeResize="0"/>
          <p:nvPr/>
        </p:nvPicPr>
        <p:blipFill rotWithShape="1">
          <a:blip r:embed="rId4">
            <a:alphaModFix/>
          </a:blip>
          <a:srcRect t="179" b="189"/>
          <a:stretch/>
        </p:blipFill>
        <p:spPr>
          <a:xfrm>
            <a:off x="3797693" y="1736944"/>
            <a:ext cx="531015" cy="435487"/>
          </a:xfrm>
          <a:prstGeom prst="rect">
            <a:avLst/>
          </a:prstGeom>
          <a:noFill/>
          <a:ln>
            <a:noFill/>
          </a:ln>
        </p:spPr>
      </p:pic>
      <p:pic>
        <p:nvPicPr>
          <p:cNvPr id="260" name="Google Shape;260;p26"/>
          <p:cNvPicPr preferRelativeResize="0"/>
          <p:nvPr/>
        </p:nvPicPr>
        <p:blipFill rotWithShape="1">
          <a:blip r:embed="rId5">
            <a:alphaModFix/>
          </a:blip>
          <a:srcRect/>
          <a:stretch/>
        </p:blipFill>
        <p:spPr>
          <a:xfrm>
            <a:off x="5526489" y="1736944"/>
            <a:ext cx="541443" cy="435487"/>
          </a:xfrm>
          <a:prstGeom prst="rect">
            <a:avLst/>
          </a:prstGeom>
          <a:noFill/>
          <a:ln>
            <a:noFill/>
          </a:ln>
        </p:spPr>
      </p:pic>
      <p:pic>
        <p:nvPicPr>
          <p:cNvPr id="261" name="Google Shape;261;p26"/>
          <p:cNvPicPr preferRelativeResize="0"/>
          <p:nvPr/>
        </p:nvPicPr>
        <p:blipFill rotWithShape="1">
          <a:blip r:embed="rId6">
            <a:alphaModFix/>
          </a:blip>
          <a:srcRect t="-7463" b="-3598"/>
          <a:stretch/>
        </p:blipFill>
        <p:spPr>
          <a:xfrm>
            <a:off x="7284510" y="1680500"/>
            <a:ext cx="529815" cy="54837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5 cols 1 1">
  <p:cSld name="TITLE_AND_BODY_2_1_2_1">
    <p:spTree>
      <p:nvGrpSpPr>
        <p:cNvPr id="1" name="Shape 262"/>
        <p:cNvGrpSpPr/>
        <p:nvPr/>
      </p:nvGrpSpPr>
      <p:grpSpPr>
        <a:xfrm>
          <a:off x="0" y="0"/>
          <a:ext cx="0" cy="0"/>
          <a:chOff x="0" y="0"/>
          <a:chExt cx="0" cy="0"/>
        </a:xfrm>
      </p:grpSpPr>
      <p:pic>
        <p:nvPicPr>
          <p:cNvPr id="263" name="Google Shape;263;p27"/>
          <p:cNvPicPr preferRelativeResize="0"/>
          <p:nvPr/>
        </p:nvPicPr>
        <p:blipFill rotWithShape="1">
          <a:blip r:embed="rId2">
            <a:alphaModFix/>
          </a:blip>
          <a:srcRect/>
          <a:stretch/>
        </p:blipFill>
        <p:spPr>
          <a:xfrm>
            <a:off x="0" y="13"/>
            <a:ext cx="9144003" cy="5143476"/>
          </a:xfrm>
          <a:prstGeom prst="rect">
            <a:avLst/>
          </a:prstGeom>
          <a:noFill/>
          <a:ln>
            <a:noFill/>
          </a:ln>
        </p:spPr>
      </p:pic>
      <p:sp>
        <p:nvSpPr>
          <p:cNvPr id="264" name="Google Shape;264;p27"/>
          <p:cNvSpPr txBox="1">
            <a:spLocks noGrp="1"/>
          </p:cNvSpPr>
          <p:nvPr>
            <p:ph type="title"/>
          </p:nvPr>
        </p:nvSpPr>
        <p:spPr>
          <a:xfrm>
            <a:off x="274320" y="1696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5" name="Google Shape;265;p27"/>
          <p:cNvSpPr txBox="1">
            <a:spLocks noGrp="1"/>
          </p:cNvSpPr>
          <p:nvPr>
            <p:ph type="body" idx="1"/>
          </p:nvPr>
        </p:nvSpPr>
        <p:spPr>
          <a:xfrm>
            <a:off x="3117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chemeClr val="lt1"/>
              </a:buClr>
              <a:buSzPts val="1000"/>
              <a:buChar char="●"/>
              <a:defRPr sz="1000" b="1">
                <a:solidFill>
                  <a:schemeClr val="lt1"/>
                </a:solidFill>
              </a:defRPr>
            </a:lvl1pPr>
            <a:lvl2pPr marL="914400" lvl="1" indent="-266700" rtl="0">
              <a:spcBef>
                <a:spcPts val="0"/>
              </a:spcBef>
              <a:spcAft>
                <a:spcPts val="0"/>
              </a:spcAft>
              <a:buClr>
                <a:schemeClr val="lt1"/>
              </a:buClr>
              <a:buSzPts val="600"/>
              <a:buChar char="○"/>
              <a:defRPr sz="600" b="1">
                <a:solidFill>
                  <a:schemeClr val="lt1"/>
                </a:solidFill>
              </a:defRPr>
            </a:lvl2pPr>
            <a:lvl3pPr marL="1371600" lvl="2" indent="-266700" rtl="0">
              <a:spcBef>
                <a:spcPts val="0"/>
              </a:spcBef>
              <a:spcAft>
                <a:spcPts val="0"/>
              </a:spcAft>
              <a:buClr>
                <a:schemeClr val="lt1"/>
              </a:buClr>
              <a:buSzPts val="600"/>
              <a:buChar char="■"/>
              <a:defRPr sz="600" b="1">
                <a:solidFill>
                  <a:schemeClr val="lt1"/>
                </a:solidFill>
              </a:defRPr>
            </a:lvl3pPr>
            <a:lvl4pPr marL="1828800" lvl="3" indent="-266700" rtl="0">
              <a:spcBef>
                <a:spcPts val="0"/>
              </a:spcBef>
              <a:spcAft>
                <a:spcPts val="0"/>
              </a:spcAft>
              <a:buClr>
                <a:schemeClr val="lt1"/>
              </a:buClr>
              <a:buSzPts val="600"/>
              <a:buChar char="●"/>
              <a:defRPr sz="600" b="1">
                <a:solidFill>
                  <a:schemeClr val="lt1"/>
                </a:solidFill>
              </a:defRPr>
            </a:lvl4pPr>
            <a:lvl5pPr marL="2286000" lvl="4" indent="-266700" rtl="0">
              <a:spcBef>
                <a:spcPts val="0"/>
              </a:spcBef>
              <a:spcAft>
                <a:spcPts val="0"/>
              </a:spcAft>
              <a:buClr>
                <a:schemeClr val="lt1"/>
              </a:buClr>
              <a:buSzPts val="600"/>
              <a:buChar char="○"/>
              <a:defRPr sz="600" b="1">
                <a:solidFill>
                  <a:schemeClr val="lt1"/>
                </a:solidFill>
              </a:defRPr>
            </a:lvl5pPr>
            <a:lvl6pPr marL="2743200" lvl="5" indent="-266700" rtl="0">
              <a:spcBef>
                <a:spcPts val="0"/>
              </a:spcBef>
              <a:spcAft>
                <a:spcPts val="0"/>
              </a:spcAft>
              <a:buClr>
                <a:schemeClr val="lt1"/>
              </a:buClr>
              <a:buSzPts val="600"/>
              <a:buChar char="■"/>
              <a:defRPr sz="600" b="1">
                <a:solidFill>
                  <a:schemeClr val="lt1"/>
                </a:solidFill>
              </a:defRPr>
            </a:lvl6pPr>
            <a:lvl7pPr marL="3200400" lvl="6" indent="-266700" rtl="0">
              <a:spcBef>
                <a:spcPts val="0"/>
              </a:spcBef>
              <a:spcAft>
                <a:spcPts val="0"/>
              </a:spcAft>
              <a:buClr>
                <a:schemeClr val="lt1"/>
              </a:buClr>
              <a:buSzPts val="600"/>
              <a:buChar char="●"/>
              <a:defRPr sz="600" b="1">
                <a:solidFill>
                  <a:schemeClr val="lt1"/>
                </a:solidFill>
              </a:defRPr>
            </a:lvl7pPr>
            <a:lvl8pPr marL="3657600" lvl="7" indent="-266700" rtl="0">
              <a:spcBef>
                <a:spcPts val="0"/>
              </a:spcBef>
              <a:spcAft>
                <a:spcPts val="0"/>
              </a:spcAft>
              <a:buClr>
                <a:schemeClr val="lt1"/>
              </a:buClr>
              <a:buSzPts val="600"/>
              <a:buChar char="○"/>
              <a:defRPr sz="600" b="1">
                <a:solidFill>
                  <a:schemeClr val="lt1"/>
                </a:solidFill>
              </a:defRPr>
            </a:lvl8pPr>
            <a:lvl9pPr marL="4114800" lvl="8" indent="-266700" rtl="0">
              <a:spcBef>
                <a:spcPts val="0"/>
              </a:spcBef>
              <a:spcAft>
                <a:spcPts val="0"/>
              </a:spcAft>
              <a:buClr>
                <a:schemeClr val="lt1"/>
              </a:buClr>
              <a:buSzPts val="600"/>
              <a:buChar char="■"/>
              <a:defRPr sz="600" b="1">
                <a:solidFill>
                  <a:schemeClr val="lt1"/>
                </a:solidFill>
              </a:defRPr>
            </a:lvl9pPr>
          </a:lstStyle>
          <a:p>
            <a:endParaRPr/>
          </a:p>
        </p:txBody>
      </p:sp>
      <p:sp>
        <p:nvSpPr>
          <p:cNvPr id="266" name="Google Shape;266;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67" name="Google Shape;267;p27"/>
          <p:cNvSpPr/>
          <p:nvPr/>
        </p:nvSpPr>
        <p:spPr>
          <a:xfrm>
            <a:off x="3109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7"/>
          <p:cNvSpPr/>
          <p:nvPr/>
        </p:nvSpPr>
        <p:spPr>
          <a:xfrm>
            <a:off x="20689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7"/>
          <p:cNvSpPr/>
          <p:nvPr/>
        </p:nvSpPr>
        <p:spPr>
          <a:xfrm>
            <a:off x="37977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7"/>
          <p:cNvSpPr/>
          <p:nvPr/>
        </p:nvSpPr>
        <p:spPr>
          <a:xfrm>
            <a:off x="55265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7"/>
          <p:cNvSpPr/>
          <p:nvPr/>
        </p:nvSpPr>
        <p:spPr>
          <a:xfrm>
            <a:off x="7284500" y="2350225"/>
            <a:ext cx="15084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7"/>
          <p:cNvSpPr txBox="1">
            <a:spLocks noGrp="1"/>
          </p:cNvSpPr>
          <p:nvPr>
            <p:ph type="body" idx="2"/>
          </p:nvPr>
        </p:nvSpPr>
        <p:spPr>
          <a:xfrm>
            <a:off x="20689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chemeClr val="lt1"/>
              </a:buClr>
              <a:buSzPts val="1000"/>
              <a:buChar char="●"/>
              <a:defRPr sz="1000" b="1">
                <a:solidFill>
                  <a:schemeClr val="lt1"/>
                </a:solidFill>
              </a:defRPr>
            </a:lvl1pPr>
            <a:lvl2pPr marL="914400" lvl="1" indent="-266700" rtl="0">
              <a:spcBef>
                <a:spcPts val="0"/>
              </a:spcBef>
              <a:spcAft>
                <a:spcPts val="0"/>
              </a:spcAft>
              <a:buClr>
                <a:schemeClr val="lt1"/>
              </a:buClr>
              <a:buSzPts val="600"/>
              <a:buChar char="○"/>
              <a:defRPr sz="600" b="1">
                <a:solidFill>
                  <a:schemeClr val="lt1"/>
                </a:solidFill>
              </a:defRPr>
            </a:lvl2pPr>
            <a:lvl3pPr marL="1371600" lvl="2" indent="-266700" rtl="0">
              <a:spcBef>
                <a:spcPts val="0"/>
              </a:spcBef>
              <a:spcAft>
                <a:spcPts val="0"/>
              </a:spcAft>
              <a:buClr>
                <a:schemeClr val="lt1"/>
              </a:buClr>
              <a:buSzPts val="600"/>
              <a:buChar char="■"/>
              <a:defRPr sz="600" b="1">
                <a:solidFill>
                  <a:schemeClr val="lt1"/>
                </a:solidFill>
              </a:defRPr>
            </a:lvl3pPr>
            <a:lvl4pPr marL="1828800" lvl="3" indent="-266700" rtl="0">
              <a:spcBef>
                <a:spcPts val="0"/>
              </a:spcBef>
              <a:spcAft>
                <a:spcPts val="0"/>
              </a:spcAft>
              <a:buClr>
                <a:schemeClr val="lt1"/>
              </a:buClr>
              <a:buSzPts val="600"/>
              <a:buChar char="●"/>
              <a:defRPr sz="600" b="1">
                <a:solidFill>
                  <a:schemeClr val="lt1"/>
                </a:solidFill>
              </a:defRPr>
            </a:lvl4pPr>
            <a:lvl5pPr marL="2286000" lvl="4" indent="-266700" rtl="0">
              <a:spcBef>
                <a:spcPts val="0"/>
              </a:spcBef>
              <a:spcAft>
                <a:spcPts val="0"/>
              </a:spcAft>
              <a:buClr>
                <a:schemeClr val="lt1"/>
              </a:buClr>
              <a:buSzPts val="600"/>
              <a:buChar char="○"/>
              <a:defRPr sz="600" b="1">
                <a:solidFill>
                  <a:schemeClr val="lt1"/>
                </a:solidFill>
              </a:defRPr>
            </a:lvl5pPr>
            <a:lvl6pPr marL="2743200" lvl="5" indent="-266700" rtl="0">
              <a:spcBef>
                <a:spcPts val="0"/>
              </a:spcBef>
              <a:spcAft>
                <a:spcPts val="0"/>
              </a:spcAft>
              <a:buClr>
                <a:schemeClr val="lt1"/>
              </a:buClr>
              <a:buSzPts val="600"/>
              <a:buChar char="■"/>
              <a:defRPr sz="600" b="1">
                <a:solidFill>
                  <a:schemeClr val="lt1"/>
                </a:solidFill>
              </a:defRPr>
            </a:lvl6pPr>
            <a:lvl7pPr marL="3200400" lvl="6" indent="-266700" rtl="0">
              <a:spcBef>
                <a:spcPts val="0"/>
              </a:spcBef>
              <a:spcAft>
                <a:spcPts val="0"/>
              </a:spcAft>
              <a:buClr>
                <a:schemeClr val="lt1"/>
              </a:buClr>
              <a:buSzPts val="600"/>
              <a:buChar char="●"/>
              <a:defRPr sz="600" b="1">
                <a:solidFill>
                  <a:schemeClr val="lt1"/>
                </a:solidFill>
              </a:defRPr>
            </a:lvl7pPr>
            <a:lvl8pPr marL="3657600" lvl="7" indent="-266700" rtl="0">
              <a:spcBef>
                <a:spcPts val="0"/>
              </a:spcBef>
              <a:spcAft>
                <a:spcPts val="0"/>
              </a:spcAft>
              <a:buClr>
                <a:schemeClr val="lt1"/>
              </a:buClr>
              <a:buSzPts val="600"/>
              <a:buChar char="○"/>
              <a:defRPr sz="600" b="1">
                <a:solidFill>
                  <a:schemeClr val="lt1"/>
                </a:solidFill>
              </a:defRPr>
            </a:lvl8pPr>
            <a:lvl9pPr marL="4114800" lvl="8" indent="-266700" rtl="0">
              <a:spcBef>
                <a:spcPts val="0"/>
              </a:spcBef>
              <a:spcAft>
                <a:spcPts val="0"/>
              </a:spcAft>
              <a:buClr>
                <a:schemeClr val="lt1"/>
              </a:buClr>
              <a:buSzPts val="600"/>
              <a:buChar char="■"/>
              <a:defRPr sz="600" b="1">
                <a:solidFill>
                  <a:schemeClr val="lt1"/>
                </a:solidFill>
              </a:defRPr>
            </a:lvl9pPr>
          </a:lstStyle>
          <a:p>
            <a:endParaRPr/>
          </a:p>
        </p:txBody>
      </p:sp>
      <p:sp>
        <p:nvSpPr>
          <p:cNvPr id="273" name="Google Shape;273;p27"/>
          <p:cNvSpPr txBox="1">
            <a:spLocks noGrp="1"/>
          </p:cNvSpPr>
          <p:nvPr>
            <p:ph type="body" idx="3"/>
          </p:nvPr>
        </p:nvSpPr>
        <p:spPr>
          <a:xfrm>
            <a:off x="37977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chemeClr val="lt1"/>
              </a:buClr>
              <a:buSzPts val="1000"/>
              <a:buChar char="●"/>
              <a:defRPr sz="1000" b="1">
                <a:solidFill>
                  <a:schemeClr val="lt1"/>
                </a:solidFill>
              </a:defRPr>
            </a:lvl1pPr>
            <a:lvl2pPr marL="914400" lvl="1" indent="-266700" rtl="0">
              <a:spcBef>
                <a:spcPts val="0"/>
              </a:spcBef>
              <a:spcAft>
                <a:spcPts val="0"/>
              </a:spcAft>
              <a:buClr>
                <a:schemeClr val="lt1"/>
              </a:buClr>
              <a:buSzPts val="600"/>
              <a:buChar char="○"/>
              <a:defRPr sz="600" b="1">
                <a:solidFill>
                  <a:schemeClr val="lt1"/>
                </a:solidFill>
              </a:defRPr>
            </a:lvl2pPr>
            <a:lvl3pPr marL="1371600" lvl="2" indent="-266700" rtl="0">
              <a:spcBef>
                <a:spcPts val="0"/>
              </a:spcBef>
              <a:spcAft>
                <a:spcPts val="0"/>
              </a:spcAft>
              <a:buClr>
                <a:schemeClr val="lt1"/>
              </a:buClr>
              <a:buSzPts val="600"/>
              <a:buChar char="■"/>
              <a:defRPr sz="600" b="1">
                <a:solidFill>
                  <a:schemeClr val="lt1"/>
                </a:solidFill>
              </a:defRPr>
            </a:lvl3pPr>
            <a:lvl4pPr marL="1828800" lvl="3" indent="-266700" rtl="0">
              <a:spcBef>
                <a:spcPts val="0"/>
              </a:spcBef>
              <a:spcAft>
                <a:spcPts val="0"/>
              </a:spcAft>
              <a:buClr>
                <a:schemeClr val="lt1"/>
              </a:buClr>
              <a:buSzPts val="600"/>
              <a:buChar char="●"/>
              <a:defRPr sz="600" b="1">
                <a:solidFill>
                  <a:schemeClr val="lt1"/>
                </a:solidFill>
              </a:defRPr>
            </a:lvl4pPr>
            <a:lvl5pPr marL="2286000" lvl="4" indent="-266700" rtl="0">
              <a:spcBef>
                <a:spcPts val="0"/>
              </a:spcBef>
              <a:spcAft>
                <a:spcPts val="0"/>
              </a:spcAft>
              <a:buClr>
                <a:schemeClr val="lt1"/>
              </a:buClr>
              <a:buSzPts val="600"/>
              <a:buChar char="○"/>
              <a:defRPr sz="600" b="1">
                <a:solidFill>
                  <a:schemeClr val="lt1"/>
                </a:solidFill>
              </a:defRPr>
            </a:lvl5pPr>
            <a:lvl6pPr marL="2743200" lvl="5" indent="-266700" rtl="0">
              <a:spcBef>
                <a:spcPts val="0"/>
              </a:spcBef>
              <a:spcAft>
                <a:spcPts val="0"/>
              </a:spcAft>
              <a:buClr>
                <a:schemeClr val="lt1"/>
              </a:buClr>
              <a:buSzPts val="600"/>
              <a:buChar char="■"/>
              <a:defRPr sz="600" b="1">
                <a:solidFill>
                  <a:schemeClr val="lt1"/>
                </a:solidFill>
              </a:defRPr>
            </a:lvl6pPr>
            <a:lvl7pPr marL="3200400" lvl="6" indent="-266700" rtl="0">
              <a:spcBef>
                <a:spcPts val="0"/>
              </a:spcBef>
              <a:spcAft>
                <a:spcPts val="0"/>
              </a:spcAft>
              <a:buClr>
                <a:schemeClr val="lt1"/>
              </a:buClr>
              <a:buSzPts val="600"/>
              <a:buChar char="●"/>
              <a:defRPr sz="600" b="1">
                <a:solidFill>
                  <a:schemeClr val="lt1"/>
                </a:solidFill>
              </a:defRPr>
            </a:lvl7pPr>
            <a:lvl8pPr marL="3657600" lvl="7" indent="-266700" rtl="0">
              <a:spcBef>
                <a:spcPts val="0"/>
              </a:spcBef>
              <a:spcAft>
                <a:spcPts val="0"/>
              </a:spcAft>
              <a:buClr>
                <a:schemeClr val="lt1"/>
              </a:buClr>
              <a:buSzPts val="600"/>
              <a:buChar char="○"/>
              <a:defRPr sz="600" b="1">
                <a:solidFill>
                  <a:schemeClr val="lt1"/>
                </a:solidFill>
              </a:defRPr>
            </a:lvl8pPr>
            <a:lvl9pPr marL="4114800" lvl="8" indent="-266700" rtl="0">
              <a:spcBef>
                <a:spcPts val="0"/>
              </a:spcBef>
              <a:spcAft>
                <a:spcPts val="0"/>
              </a:spcAft>
              <a:buClr>
                <a:schemeClr val="lt1"/>
              </a:buClr>
              <a:buSzPts val="600"/>
              <a:buChar char="■"/>
              <a:defRPr sz="600" b="1">
                <a:solidFill>
                  <a:schemeClr val="lt1"/>
                </a:solidFill>
              </a:defRPr>
            </a:lvl9pPr>
          </a:lstStyle>
          <a:p>
            <a:endParaRPr/>
          </a:p>
        </p:txBody>
      </p:sp>
      <p:sp>
        <p:nvSpPr>
          <p:cNvPr id="274" name="Google Shape;274;p27"/>
          <p:cNvSpPr txBox="1">
            <a:spLocks noGrp="1"/>
          </p:cNvSpPr>
          <p:nvPr>
            <p:ph type="body" idx="4"/>
          </p:nvPr>
        </p:nvSpPr>
        <p:spPr>
          <a:xfrm>
            <a:off x="55265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chemeClr val="lt1"/>
              </a:buClr>
              <a:buSzPts val="1000"/>
              <a:buChar char="●"/>
              <a:defRPr sz="1000" b="1">
                <a:solidFill>
                  <a:schemeClr val="lt1"/>
                </a:solidFill>
              </a:defRPr>
            </a:lvl1pPr>
            <a:lvl2pPr marL="914400" lvl="1" indent="-266700" rtl="0">
              <a:spcBef>
                <a:spcPts val="0"/>
              </a:spcBef>
              <a:spcAft>
                <a:spcPts val="0"/>
              </a:spcAft>
              <a:buClr>
                <a:schemeClr val="lt1"/>
              </a:buClr>
              <a:buSzPts val="600"/>
              <a:buChar char="○"/>
              <a:defRPr sz="600" b="1">
                <a:solidFill>
                  <a:schemeClr val="lt1"/>
                </a:solidFill>
              </a:defRPr>
            </a:lvl2pPr>
            <a:lvl3pPr marL="1371600" lvl="2" indent="-266700" rtl="0">
              <a:spcBef>
                <a:spcPts val="0"/>
              </a:spcBef>
              <a:spcAft>
                <a:spcPts val="0"/>
              </a:spcAft>
              <a:buClr>
                <a:schemeClr val="lt1"/>
              </a:buClr>
              <a:buSzPts val="600"/>
              <a:buChar char="■"/>
              <a:defRPr sz="600" b="1">
                <a:solidFill>
                  <a:schemeClr val="lt1"/>
                </a:solidFill>
              </a:defRPr>
            </a:lvl3pPr>
            <a:lvl4pPr marL="1828800" lvl="3" indent="-266700" rtl="0">
              <a:spcBef>
                <a:spcPts val="0"/>
              </a:spcBef>
              <a:spcAft>
                <a:spcPts val="0"/>
              </a:spcAft>
              <a:buClr>
                <a:schemeClr val="lt1"/>
              </a:buClr>
              <a:buSzPts val="600"/>
              <a:buChar char="●"/>
              <a:defRPr sz="600" b="1">
                <a:solidFill>
                  <a:schemeClr val="lt1"/>
                </a:solidFill>
              </a:defRPr>
            </a:lvl4pPr>
            <a:lvl5pPr marL="2286000" lvl="4" indent="-266700" rtl="0">
              <a:spcBef>
                <a:spcPts val="0"/>
              </a:spcBef>
              <a:spcAft>
                <a:spcPts val="0"/>
              </a:spcAft>
              <a:buClr>
                <a:schemeClr val="lt1"/>
              </a:buClr>
              <a:buSzPts val="600"/>
              <a:buChar char="○"/>
              <a:defRPr sz="600" b="1">
                <a:solidFill>
                  <a:schemeClr val="lt1"/>
                </a:solidFill>
              </a:defRPr>
            </a:lvl5pPr>
            <a:lvl6pPr marL="2743200" lvl="5" indent="-266700" rtl="0">
              <a:spcBef>
                <a:spcPts val="0"/>
              </a:spcBef>
              <a:spcAft>
                <a:spcPts val="0"/>
              </a:spcAft>
              <a:buClr>
                <a:schemeClr val="lt1"/>
              </a:buClr>
              <a:buSzPts val="600"/>
              <a:buChar char="■"/>
              <a:defRPr sz="600" b="1">
                <a:solidFill>
                  <a:schemeClr val="lt1"/>
                </a:solidFill>
              </a:defRPr>
            </a:lvl6pPr>
            <a:lvl7pPr marL="3200400" lvl="6" indent="-266700" rtl="0">
              <a:spcBef>
                <a:spcPts val="0"/>
              </a:spcBef>
              <a:spcAft>
                <a:spcPts val="0"/>
              </a:spcAft>
              <a:buClr>
                <a:schemeClr val="lt1"/>
              </a:buClr>
              <a:buSzPts val="600"/>
              <a:buChar char="●"/>
              <a:defRPr sz="600" b="1">
                <a:solidFill>
                  <a:schemeClr val="lt1"/>
                </a:solidFill>
              </a:defRPr>
            </a:lvl7pPr>
            <a:lvl8pPr marL="3657600" lvl="7" indent="-266700" rtl="0">
              <a:spcBef>
                <a:spcPts val="0"/>
              </a:spcBef>
              <a:spcAft>
                <a:spcPts val="0"/>
              </a:spcAft>
              <a:buClr>
                <a:schemeClr val="lt1"/>
              </a:buClr>
              <a:buSzPts val="600"/>
              <a:buChar char="○"/>
              <a:defRPr sz="600" b="1">
                <a:solidFill>
                  <a:schemeClr val="lt1"/>
                </a:solidFill>
              </a:defRPr>
            </a:lvl8pPr>
            <a:lvl9pPr marL="4114800" lvl="8" indent="-266700" rtl="0">
              <a:spcBef>
                <a:spcPts val="0"/>
              </a:spcBef>
              <a:spcAft>
                <a:spcPts val="0"/>
              </a:spcAft>
              <a:buClr>
                <a:schemeClr val="lt1"/>
              </a:buClr>
              <a:buSzPts val="600"/>
              <a:buChar char="■"/>
              <a:defRPr sz="600" b="1">
                <a:solidFill>
                  <a:schemeClr val="lt1"/>
                </a:solidFill>
              </a:defRPr>
            </a:lvl9pPr>
          </a:lstStyle>
          <a:p>
            <a:endParaRPr/>
          </a:p>
        </p:txBody>
      </p:sp>
      <p:sp>
        <p:nvSpPr>
          <p:cNvPr id="275" name="Google Shape;275;p27"/>
          <p:cNvSpPr txBox="1">
            <a:spLocks noGrp="1"/>
          </p:cNvSpPr>
          <p:nvPr>
            <p:ph type="body" idx="5"/>
          </p:nvPr>
        </p:nvSpPr>
        <p:spPr>
          <a:xfrm>
            <a:off x="7283700" y="2498875"/>
            <a:ext cx="15084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chemeClr val="lt1"/>
              </a:buClr>
              <a:buSzPts val="1000"/>
              <a:buChar char="●"/>
              <a:defRPr sz="1000" b="1">
                <a:solidFill>
                  <a:schemeClr val="lt1"/>
                </a:solidFill>
              </a:defRPr>
            </a:lvl1pPr>
            <a:lvl2pPr marL="914400" lvl="1" indent="-266700" rtl="0">
              <a:spcBef>
                <a:spcPts val="0"/>
              </a:spcBef>
              <a:spcAft>
                <a:spcPts val="0"/>
              </a:spcAft>
              <a:buClr>
                <a:schemeClr val="lt1"/>
              </a:buClr>
              <a:buSzPts val="600"/>
              <a:buChar char="○"/>
              <a:defRPr sz="600" b="1">
                <a:solidFill>
                  <a:schemeClr val="lt1"/>
                </a:solidFill>
              </a:defRPr>
            </a:lvl2pPr>
            <a:lvl3pPr marL="1371600" lvl="2" indent="-266700" rtl="0">
              <a:spcBef>
                <a:spcPts val="0"/>
              </a:spcBef>
              <a:spcAft>
                <a:spcPts val="0"/>
              </a:spcAft>
              <a:buClr>
                <a:schemeClr val="lt1"/>
              </a:buClr>
              <a:buSzPts val="600"/>
              <a:buChar char="■"/>
              <a:defRPr sz="600" b="1">
                <a:solidFill>
                  <a:schemeClr val="lt1"/>
                </a:solidFill>
              </a:defRPr>
            </a:lvl3pPr>
            <a:lvl4pPr marL="1828800" lvl="3" indent="-266700" rtl="0">
              <a:spcBef>
                <a:spcPts val="0"/>
              </a:spcBef>
              <a:spcAft>
                <a:spcPts val="0"/>
              </a:spcAft>
              <a:buClr>
                <a:schemeClr val="lt1"/>
              </a:buClr>
              <a:buSzPts val="600"/>
              <a:buChar char="●"/>
              <a:defRPr sz="600" b="1">
                <a:solidFill>
                  <a:schemeClr val="lt1"/>
                </a:solidFill>
              </a:defRPr>
            </a:lvl4pPr>
            <a:lvl5pPr marL="2286000" lvl="4" indent="-266700" rtl="0">
              <a:spcBef>
                <a:spcPts val="0"/>
              </a:spcBef>
              <a:spcAft>
                <a:spcPts val="0"/>
              </a:spcAft>
              <a:buClr>
                <a:schemeClr val="lt1"/>
              </a:buClr>
              <a:buSzPts val="600"/>
              <a:buChar char="○"/>
              <a:defRPr sz="600" b="1">
                <a:solidFill>
                  <a:schemeClr val="lt1"/>
                </a:solidFill>
              </a:defRPr>
            </a:lvl5pPr>
            <a:lvl6pPr marL="2743200" lvl="5" indent="-266700" rtl="0">
              <a:spcBef>
                <a:spcPts val="0"/>
              </a:spcBef>
              <a:spcAft>
                <a:spcPts val="0"/>
              </a:spcAft>
              <a:buClr>
                <a:schemeClr val="lt1"/>
              </a:buClr>
              <a:buSzPts val="600"/>
              <a:buChar char="■"/>
              <a:defRPr sz="600" b="1">
                <a:solidFill>
                  <a:schemeClr val="lt1"/>
                </a:solidFill>
              </a:defRPr>
            </a:lvl6pPr>
            <a:lvl7pPr marL="3200400" lvl="6" indent="-266700" rtl="0">
              <a:spcBef>
                <a:spcPts val="0"/>
              </a:spcBef>
              <a:spcAft>
                <a:spcPts val="0"/>
              </a:spcAft>
              <a:buClr>
                <a:schemeClr val="lt1"/>
              </a:buClr>
              <a:buSzPts val="600"/>
              <a:buChar char="●"/>
              <a:defRPr sz="600" b="1">
                <a:solidFill>
                  <a:schemeClr val="lt1"/>
                </a:solidFill>
              </a:defRPr>
            </a:lvl7pPr>
            <a:lvl8pPr marL="3657600" lvl="7" indent="-266700" rtl="0">
              <a:spcBef>
                <a:spcPts val="0"/>
              </a:spcBef>
              <a:spcAft>
                <a:spcPts val="0"/>
              </a:spcAft>
              <a:buClr>
                <a:schemeClr val="lt1"/>
              </a:buClr>
              <a:buSzPts val="600"/>
              <a:buChar char="○"/>
              <a:defRPr sz="600" b="1">
                <a:solidFill>
                  <a:schemeClr val="lt1"/>
                </a:solidFill>
              </a:defRPr>
            </a:lvl8pPr>
            <a:lvl9pPr marL="4114800" lvl="8" indent="-266700" rtl="0">
              <a:spcBef>
                <a:spcPts val="0"/>
              </a:spcBef>
              <a:spcAft>
                <a:spcPts val="0"/>
              </a:spcAft>
              <a:buClr>
                <a:schemeClr val="lt1"/>
              </a:buClr>
              <a:buSzPts val="600"/>
              <a:buChar char="■"/>
              <a:defRPr sz="600" b="1">
                <a:solidFill>
                  <a:schemeClr val="lt1"/>
                </a:solidFill>
              </a:defRPr>
            </a:lvl9pPr>
          </a:lstStyle>
          <a:p>
            <a:endParaRPr/>
          </a:p>
        </p:txBody>
      </p:sp>
      <p:pic>
        <p:nvPicPr>
          <p:cNvPr id="276" name="Google Shape;276;p27"/>
          <p:cNvPicPr preferRelativeResize="0"/>
          <p:nvPr/>
        </p:nvPicPr>
        <p:blipFill rotWithShape="1">
          <a:blip r:embed="rId3">
            <a:alphaModFix/>
          </a:blip>
          <a:srcRect t="396" b="386"/>
          <a:stretch/>
        </p:blipFill>
        <p:spPr>
          <a:xfrm>
            <a:off x="311701" y="1656175"/>
            <a:ext cx="388925" cy="572700"/>
          </a:xfrm>
          <a:prstGeom prst="rect">
            <a:avLst/>
          </a:prstGeom>
          <a:noFill/>
          <a:ln>
            <a:noFill/>
          </a:ln>
        </p:spPr>
      </p:pic>
      <p:pic>
        <p:nvPicPr>
          <p:cNvPr id="277" name="Google Shape;277;p27"/>
          <p:cNvPicPr preferRelativeResize="0"/>
          <p:nvPr/>
        </p:nvPicPr>
        <p:blipFill rotWithShape="1">
          <a:blip r:embed="rId4">
            <a:alphaModFix/>
          </a:blip>
          <a:srcRect t="219" b="228"/>
          <a:stretch/>
        </p:blipFill>
        <p:spPr>
          <a:xfrm>
            <a:off x="2068898" y="1684685"/>
            <a:ext cx="380644" cy="515680"/>
          </a:xfrm>
          <a:prstGeom prst="rect">
            <a:avLst/>
          </a:prstGeom>
          <a:noFill/>
          <a:ln>
            <a:noFill/>
          </a:ln>
        </p:spPr>
      </p:pic>
      <p:pic>
        <p:nvPicPr>
          <p:cNvPr id="278" name="Google Shape;278;p27"/>
          <p:cNvPicPr preferRelativeResize="0"/>
          <p:nvPr/>
        </p:nvPicPr>
        <p:blipFill rotWithShape="1">
          <a:blip r:embed="rId5">
            <a:alphaModFix/>
          </a:blip>
          <a:srcRect t="39" b="29"/>
          <a:stretch/>
        </p:blipFill>
        <p:spPr>
          <a:xfrm>
            <a:off x="3797689" y="1715123"/>
            <a:ext cx="554571" cy="454804"/>
          </a:xfrm>
          <a:prstGeom prst="rect">
            <a:avLst/>
          </a:prstGeom>
          <a:noFill/>
          <a:ln>
            <a:noFill/>
          </a:ln>
        </p:spPr>
      </p:pic>
      <p:pic>
        <p:nvPicPr>
          <p:cNvPr id="279" name="Google Shape;279;p27"/>
          <p:cNvPicPr preferRelativeResize="0"/>
          <p:nvPr/>
        </p:nvPicPr>
        <p:blipFill rotWithShape="1">
          <a:blip r:embed="rId6">
            <a:alphaModFix/>
          </a:blip>
          <a:srcRect l="268" r="268"/>
          <a:stretch/>
        </p:blipFill>
        <p:spPr>
          <a:xfrm>
            <a:off x="5526500" y="1715123"/>
            <a:ext cx="565462" cy="454804"/>
          </a:xfrm>
          <a:prstGeom prst="rect">
            <a:avLst/>
          </a:prstGeom>
          <a:noFill/>
          <a:ln>
            <a:noFill/>
          </a:ln>
        </p:spPr>
      </p:pic>
      <p:pic>
        <p:nvPicPr>
          <p:cNvPr id="280" name="Google Shape;280;p27"/>
          <p:cNvPicPr preferRelativeResize="0"/>
          <p:nvPr/>
        </p:nvPicPr>
        <p:blipFill rotWithShape="1">
          <a:blip r:embed="rId7">
            <a:alphaModFix/>
          </a:blip>
          <a:srcRect l="-5991" r="-6002"/>
          <a:stretch/>
        </p:blipFill>
        <p:spPr>
          <a:xfrm>
            <a:off x="7266192" y="1656175"/>
            <a:ext cx="553319" cy="572700"/>
          </a:xfrm>
          <a:prstGeom prst="rect">
            <a:avLst/>
          </a:prstGeom>
          <a:noFill/>
          <a:ln>
            <a:noFill/>
          </a:ln>
        </p:spPr>
      </p:pic>
      <p:pic>
        <p:nvPicPr>
          <p:cNvPr id="281" name="Google Shape;281;p27"/>
          <p:cNvPicPr preferRelativeResize="0"/>
          <p:nvPr/>
        </p:nvPicPr>
        <p:blipFill rotWithShape="1">
          <a:blip r:embed="rId8">
            <a:alphaModFix/>
          </a:blip>
          <a:srcRect t="308" b="317"/>
          <a:stretch/>
        </p:blipFill>
        <p:spPr>
          <a:xfrm>
            <a:off x="276425" y="4775175"/>
            <a:ext cx="816075" cy="1697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 cols">
  <p:cSld name="TITLE_AND_BODY_2_1_1">
    <p:spTree>
      <p:nvGrpSpPr>
        <p:cNvPr id="1" name="Shape 282"/>
        <p:cNvGrpSpPr/>
        <p:nvPr/>
      </p:nvGrpSpPr>
      <p:grpSpPr>
        <a:xfrm>
          <a:off x="0" y="0"/>
          <a:ext cx="0" cy="0"/>
          <a:chOff x="0" y="0"/>
          <a:chExt cx="0" cy="0"/>
        </a:xfrm>
      </p:grpSpPr>
      <p:sp>
        <p:nvSpPr>
          <p:cNvPr id="283" name="Google Shape;283;p28"/>
          <p:cNvSpPr txBox="1">
            <a:spLocks noGrp="1"/>
          </p:cNvSpPr>
          <p:nvPr>
            <p:ph type="title"/>
          </p:nvPr>
        </p:nvSpPr>
        <p:spPr>
          <a:xfrm>
            <a:off x="274320" y="1696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434343"/>
              </a:buClr>
              <a:buSzPts val="2000"/>
              <a:buNone/>
              <a:defRPr>
                <a:solidFill>
                  <a:srgbClr val="434343"/>
                </a:solidFill>
              </a:defRPr>
            </a:lvl1pPr>
            <a:lvl2pPr lvl="1" rtl="0">
              <a:spcBef>
                <a:spcPts val="0"/>
              </a:spcBef>
              <a:spcAft>
                <a:spcPts val="0"/>
              </a:spcAft>
              <a:buClr>
                <a:srgbClr val="434343"/>
              </a:buClr>
              <a:buSzPts val="2800"/>
              <a:buNone/>
              <a:defRPr>
                <a:solidFill>
                  <a:srgbClr val="434343"/>
                </a:solidFill>
              </a:defRPr>
            </a:lvl2pPr>
            <a:lvl3pPr lvl="2" rtl="0">
              <a:spcBef>
                <a:spcPts val="0"/>
              </a:spcBef>
              <a:spcAft>
                <a:spcPts val="0"/>
              </a:spcAft>
              <a:buClr>
                <a:srgbClr val="434343"/>
              </a:buClr>
              <a:buSzPts val="2800"/>
              <a:buNone/>
              <a:defRPr>
                <a:solidFill>
                  <a:srgbClr val="434343"/>
                </a:solidFill>
              </a:defRPr>
            </a:lvl3pPr>
            <a:lvl4pPr lvl="3" rtl="0">
              <a:spcBef>
                <a:spcPts val="0"/>
              </a:spcBef>
              <a:spcAft>
                <a:spcPts val="0"/>
              </a:spcAft>
              <a:buClr>
                <a:srgbClr val="434343"/>
              </a:buClr>
              <a:buSzPts val="2800"/>
              <a:buNone/>
              <a:defRPr>
                <a:solidFill>
                  <a:srgbClr val="434343"/>
                </a:solidFill>
              </a:defRPr>
            </a:lvl4pPr>
            <a:lvl5pPr lvl="4" rtl="0">
              <a:spcBef>
                <a:spcPts val="0"/>
              </a:spcBef>
              <a:spcAft>
                <a:spcPts val="0"/>
              </a:spcAft>
              <a:buClr>
                <a:srgbClr val="434343"/>
              </a:buClr>
              <a:buSzPts val="2800"/>
              <a:buNone/>
              <a:defRPr>
                <a:solidFill>
                  <a:srgbClr val="434343"/>
                </a:solidFill>
              </a:defRPr>
            </a:lvl5pPr>
            <a:lvl6pPr lvl="5" rtl="0">
              <a:spcBef>
                <a:spcPts val="0"/>
              </a:spcBef>
              <a:spcAft>
                <a:spcPts val="0"/>
              </a:spcAft>
              <a:buClr>
                <a:srgbClr val="434343"/>
              </a:buClr>
              <a:buSzPts val="2800"/>
              <a:buNone/>
              <a:defRPr>
                <a:solidFill>
                  <a:srgbClr val="434343"/>
                </a:solidFill>
              </a:defRPr>
            </a:lvl6pPr>
            <a:lvl7pPr lvl="6" rtl="0">
              <a:spcBef>
                <a:spcPts val="0"/>
              </a:spcBef>
              <a:spcAft>
                <a:spcPts val="0"/>
              </a:spcAft>
              <a:buClr>
                <a:srgbClr val="434343"/>
              </a:buClr>
              <a:buSzPts val="2800"/>
              <a:buNone/>
              <a:defRPr>
                <a:solidFill>
                  <a:srgbClr val="434343"/>
                </a:solidFill>
              </a:defRPr>
            </a:lvl7pPr>
            <a:lvl8pPr lvl="7" rtl="0">
              <a:spcBef>
                <a:spcPts val="0"/>
              </a:spcBef>
              <a:spcAft>
                <a:spcPts val="0"/>
              </a:spcAft>
              <a:buClr>
                <a:srgbClr val="434343"/>
              </a:buClr>
              <a:buSzPts val="2800"/>
              <a:buNone/>
              <a:defRPr>
                <a:solidFill>
                  <a:srgbClr val="434343"/>
                </a:solidFill>
              </a:defRPr>
            </a:lvl8pPr>
            <a:lvl9pPr lvl="8" rtl="0">
              <a:spcBef>
                <a:spcPts val="0"/>
              </a:spcBef>
              <a:spcAft>
                <a:spcPts val="0"/>
              </a:spcAft>
              <a:buClr>
                <a:srgbClr val="434343"/>
              </a:buClr>
              <a:buSzPts val="2800"/>
              <a:buNone/>
              <a:defRPr>
                <a:solidFill>
                  <a:srgbClr val="434343"/>
                </a:solidFill>
              </a:defRPr>
            </a:lvl9pPr>
          </a:lstStyle>
          <a:p>
            <a:endParaRPr/>
          </a:p>
        </p:txBody>
      </p:sp>
      <p:sp>
        <p:nvSpPr>
          <p:cNvPr id="284" name="Google Shape;284;p28"/>
          <p:cNvSpPr txBox="1">
            <a:spLocks noGrp="1"/>
          </p:cNvSpPr>
          <p:nvPr>
            <p:ph type="body" idx="1"/>
          </p:nvPr>
        </p:nvSpPr>
        <p:spPr>
          <a:xfrm>
            <a:off x="311914" y="2498875"/>
            <a:ext cx="19113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SzPts val="1000"/>
              <a:buChar char="●"/>
              <a:defRPr sz="1000" b="1">
                <a:solidFill>
                  <a:srgbClr val="434343"/>
                </a:solidFill>
              </a:defRPr>
            </a:lvl1pPr>
            <a:lvl2pPr marL="914400" lvl="1" indent="-266700" rtl="0">
              <a:spcBef>
                <a:spcPts val="0"/>
              </a:spcBef>
              <a:spcAft>
                <a:spcPts val="0"/>
              </a:spcAft>
              <a:buClr>
                <a:schemeClr val="accent2"/>
              </a:buClr>
              <a:buSzPts val="600"/>
              <a:buChar char="○"/>
              <a:defRPr sz="600" b="1">
                <a:solidFill>
                  <a:srgbClr val="434343"/>
                </a:solidFill>
              </a:defRPr>
            </a:lvl2pPr>
            <a:lvl3pPr marL="1371600" lvl="2" indent="-266700" rtl="0">
              <a:spcBef>
                <a:spcPts val="0"/>
              </a:spcBef>
              <a:spcAft>
                <a:spcPts val="0"/>
              </a:spcAft>
              <a:buSzPts val="600"/>
              <a:buChar char="■"/>
              <a:defRPr sz="600" b="1">
                <a:solidFill>
                  <a:srgbClr val="434343"/>
                </a:solidFill>
              </a:defRPr>
            </a:lvl3pPr>
            <a:lvl4pPr marL="1828800" lvl="3" indent="-266700" rtl="0">
              <a:spcBef>
                <a:spcPts val="0"/>
              </a:spcBef>
              <a:spcAft>
                <a:spcPts val="0"/>
              </a:spcAft>
              <a:buClr>
                <a:schemeClr val="accent2"/>
              </a:buClr>
              <a:buSzPts val="600"/>
              <a:buChar char="●"/>
              <a:defRPr sz="600" b="1">
                <a:solidFill>
                  <a:srgbClr val="434343"/>
                </a:solidFill>
              </a:defRPr>
            </a:lvl4pPr>
            <a:lvl5pPr marL="2286000" lvl="4" indent="-266700" rtl="0">
              <a:spcBef>
                <a:spcPts val="0"/>
              </a:spcBef>
              <a:spcAft>
                <a:spcPts val="0"/>
              </a:spcAft>
              <a:buClr>
                <a:schemeClr val="accent2"/>
              </a:buClr>
              <a:buSzPts val="600"/>
              <a:buChar char="○"/>
              <a:defRPr sz="600" b="1">
                <a:solidFill>
                  <a:srgbClr val="434343"/>
                </a:solidFill>
              </a:defRPr>
            </a:lvl5pPr>
            <a:lvl6pPr marL="2743200" lvl="5" indent="-266700" rtl="0">
              <a:spcBef>
                <a:spcPts val="0"/>
              </a:spcBef>
              <a:spcAft>
                <a:spcPts val="0"/>
              </a:spcAft>
              <a:buSzPts val="600"/>
              <a:buChar char="■"/>
              <a:defRPr sz="600" b="1">
                <a:solidFill>
                  <a:srgbClr val="434343"/>
                </a:solidFill>
              </a:defRPr>
            </a:lvl6pPr>
            <a:lvl7pPr marL="3200400" lvl="6" indent="-266700" rtl="0">
              <a:spcBef>
                <a:spcPts val="0"/>
              </a:spcBef>
              <a:spcAft>
                <a:spcPts val="0"/>
              </a:spcAft>
              <a:buSzPts val="600"/>
              <a:buChar char="●"/>
              <a:defRPr sz="600" b="1">
                <a:solidFill>
                  <a:srgbClr val="434343"/>
                </a:solidFill>
              </a:defRPr>
            </a:lvl7pPr>
            <a:lvl8pPr marL="3657600" lvl="7" indent="-266700" rtl="0">
              <a:spcBef>
                <a:spcPts val="0"/>
              </a:spcBef>
              <a:spcAft>
                <a:spcPts val="0"/>
              </a:spcAft>
              <a:buClr>
                <a:srgbClr val="434343"/>
              </a:buClr>
              <a:buSzPts val="600"/>
              <a:buChar char="○"/>
              <a:defRPr sz="600" b="1">
                <a:solidFill>
                  <a:srgbClr val="434343"/>
                </a:solidFill>
              </a:defRPr>
            </a:lvl8pPr>
            <a:lvl9pPr marL="4114800" lvl="8" indent="-266700" rtl="0">
              <a:spcBef>
                <a:spcPts val="0"/>
              </a:spcBef>
              <a:spcAft>
                <a:spcPts val="0"/>
              </a:spcAft>
              <a:buClr>
                <a:srgbClr val="434343"/>
              </a:buClr>
              <a:buSzPts val="600"/>
              <a:buChar char="■"/>
              <a:defRPr sz="600" b="1">
                <a:solidFill>
                  <a:srgbClr val="434343"/>
                </a:solidFill>
              </a:defRPr>
            </a:lvl9pPr>
          </a:lstStyle>
          <a:p>
            <a:endParaRPr/>
          </a:p>
        </p:txBody>
      </p:sp>
      <p:sp>
        <p:nvSpPr>
          <p:cNvPr id="285" name="Google Shape;285;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6" name="Google Shape;286;p28"/>
          <p:cNvSpPr/>
          <p:nvPr/>
        </p:nvSpPr>
        <p:spPr>
          <a:xfrm>
            <a:off x="310900" y="2350225"/>
            <a:ext cx="19113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8"/>
          <p:cNvSpPr/>
          <p:nvPr/>
        </p:nvSpPr>
        <p:spPr>
          <a:xfrm>
            <a:off x="2538624" y="2350225"/>
            <a:ext cx="19113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8"/>
          <p:cNvSpPr/>
          <p:nvPr/>
        </p:nvSpPr>
        <p:spPr>
          <a:xfrm>
            <a:off x="4729346" y="2350225"/>
            <a:ext cx="19113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8"/>
          <p:cNvSpPr/>
          <p:nvPr/>
        </p:nvSpPr>
        <p:spPr>
          <a:xfrm>
            <a:off x="6920067" y="2350225"/>
            <a:ext cx="19113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8"/>
          <p:cNvSpPr txBox="1">
            <a:spLocks noGrp="1"/>
          </p:cNvSpPr>
          <p:nvPr>
            <p:ph type="body" idx="2"/>
          </p:nvPr>
        </p:nvSpPr>
        <p:spPr>
          <a:xfrm>
            <a:off x="2538614" y="2498875"/>
            <a:ext cx="19113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SzPts val="1000"/>
              <a:buChar char="●"/>
              <a:defRPr sz="1000" b="1">
                <a:solidFill>
                  <a:srgbClr val="434343"/>
                </a:solidFill>
              </a:defRPr>
            </a:lvl1pPr>
            <a:lvl2pPr marL="914400" lvl="1" indent="-266700" rtl="0">
              <a:spcBef>
                <a:spcPts val="0"/>
              </a:spcBef>
              <a:spcAft>
                <a:spcPts val="0"/>
              </a:spcAft>
              <a:buClr>
                <a:schemeClr val="accent2"/>
              </a:buClr>
              <a:buSzPts val="600"/>
              <a:buChar char="○"/>
              <a:defRPr sz="600" b="1">
                <a:solidFill>
                  <a:srgbClr val="434343"/>
                </a:solidFill>
              </a:defRPr>
            </a:lvl2pPr>
            <a:lvl3pPr marL="1371600" lvl="2" indent="-266700" rtl="0">
              <a:spcBef>
                <a:spcPts val="0"/>
              </a:spcBef>
              <a:spcAft>
                <a:spcPts val="0"/>
              </a:spcAft>
              <a:buSzPts val="600"/>
              <a:buChar char="■"/>
              <a:defRPr sz="600" b="1">
                <a:solidFill>
                  <a:srgbClr val="434343"/>
                </a:solidFill>
              </a:defRPr>
            </a:lvl3pPr>
            <a:lvl4pPr marL="1828800" lvl="3" indent="-266700" rtl="0">
              <a:spcBef>
                <a:spcPts val="0"/>
              </a:spcBef>
              <a:spcAft>
                <a:spcPts val="0"/>
              </a:spcAft>
              <a:buClr>
                <a:schemeClr val="accent2"/>
              </a:buClr>
              <a:buSzPts val="600"/>
              <a:buChar char="●"/>
              <a:defRPr sz="600" b="1">
                <a:solidFill>
                  <a:srgbClr val="434343"/>
                </a:solidFill>
              </a:defRPr>
            </a:lvl4pPr>
            <a:lvl5pPr marL="2286000" lvl="4" indent="-266700" rtl="0">
              <a:spcBef>
                <a:spcPts val="0"/>
              </a:spcBef>
              <a:spcAft>
                <a:spcPts val="0"/>
              </a:spcAft>
              <a:buClr>
                <a:schemeClr val="accent2"/>
              </a:buClr>
              <a:buSzPts val="600"/>
              <a:buChar char="○"/>
              <a:defRPr sz="600" b="1">
                <a:solidFill>
                  <a:srgbClr val="434343"/>
                </a:solidFill>
              </a:defRPr>
            </a:lvl5pPr>
            <a:lvl6pPr marL="2743200" lvl="5" indent="-266700" rtl="0">
              <a:spcBef>
                <a:spcPts val="0"/>
              </a:spcBef>
              <a:spcAft>
                <a:spcPts val="0"/>
              </a:spcAft>
              <a:buSzPts val="600"/>
              <a:buChar char="■"/>
              <a:defRPr sz="600" b="1">
                <a:solidFill>
                  <a:srgbClr val="434343"/>
                </a:solidFill>
              </a:defRPr>
            </a:lvl6pPr>
            <a:lvl7pPr marL="3200400" lvl="6" indent="-266700" rtl="0">
              <a:spcBef>
                <a:spcPts val="0"/>
              </a:spcBef>
              <a:spcAft>
                <a:spcPts val="0"/>
              </a:spcAft>
              <a:buSzPts val="600"/>
              <a:buChar char="●"/>
              <a:defRPr sz="600" b="1">
                <a:solidFill>
                  <a:srgbClr val="434343"/>
                </a:solidFill>
              </a:defRPr>
            </a:lvl7pPr>
            <a:lvl8pPr marL="3657600" lvl="7" indent="-266700" rtl="0">
              <a:spcBef>
                <a:spcPts val="0"/>
              </a:spcBef>
              <a:spcAft>
                <a:spcPts val="0"/>
              </a:spcAft>
              <a:buClr>
                <a:srgbClr val="434343"/>
              </a:buClr>
              <a:buSzPts val="600"/>
              <a:buChar char="○"/>
              <a:defRPr sz="600" b="1">
                <a:solidFill>
                  <a:srgbClr val="434343"/>
                </a:solidFill>
              </a:defRPr>
            </a:lvl8pPr>
            <a:lvl9pPr marL="4114800" lvl="8" indent="-266700" rtl="0">
              <a:spcBef>
                <a:spcPts val="0"/>
              </a:spcBef>
              <a:spcAft>
                <a:spcPts val="0"/>
              </a:spcAft>
              <a:buClr>
                <a:srgbClr val="434343"/>
              </a:buClr>
              <a:buSzPts val="600"/>
              <a:buChar char="■"/>
              <a:defRPr sz="600" b="1">
                <a:solidFill>
                  <a:srgbClr val="434343"/>
                </a:solidFill>
              </a:defRPr>
            </a:lvl9pPr>
          </a:lstStyle>
          <a:p>
            <a:endParaRPr/>
          </a:p>
        </p:txBody>
      </p:sp>
      <p:sp>
        <p:nvSpPr>
          <p:cNvPr id="291" name="Google Shape;291;p28"/>
          <p:cNvSpPr txBox="1">
            <a:spLocks noGrp="1"/>
          </p:cNvSpPr>
          <p:nvPr>
            <p:ph type="body" idx="3"/>
          </p:nvPr>
        </p:nvSpPr>
        <p:spPr>
          <a:xfrm>
            <a:off x="4729339" y="2498875"/>
            <a:ext cx="19113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SzPts val="1000"/>
              <a:buChar char="●"/>
              <a:defRPr sz="1000" b="1">
                <a:solidFill>
                  <a:srgbClr val="434343"/>
                </a:solidFill>
              </a:defRPr>
            </a:lvl1pPr>
            <a:lvl2pPr marL="914400" lvl="1" indent="-266700" rtl="0">
              <a:spcBef>
                <a:spcPts val="0"/>
              </a:spcBef>
              <a:spcAft>
                <a:spcPts val="0"/>
              </a:spcAft>
              <a:buClr>
                <a:schemeClr val="accent2"/>
              </a:buClr>
              <a:buSzPts val="600"/>
              <a:buChar char="○"/>
              <a:defRPr sz="600" b="1">
                <a:solidFill>
                  <a:srgbClr val="434343"/>
                </a:solidFill>
              </a:defRPr>
            </a:lvl2pPr>
            <a:lvl3pPr marL="1371600" lvl="2" indent="-266700" rtl="0">
              <a:spcBef>
                <a:spcPts val="0"/>
              </a:spcBef>
              <a:spcAft>
                <a:spcPts val="0"/>
              </a:spcAft>
              <a:buSzPts val="600"/>
              <a:buChar char="■"/>
              <a:defRPr sz="600" b="1">
                <a:solidFill>
                  <a:srgbClr val="434343"/>
                </a:solidFill>
              </a:defRPr>
            </a:lvl3pPr>
            <a:lvl4pPr marL="1828800" lvl="3" indent="-266700" rtl="0">
              <a:spcBef>
                <a:spcPts val="0"/>
              </a:spcBef>
              <a:spcAft>
                <a:spcPts val="0"/>
              </a:spcAft>
              <a:buClr>
                <a:schemeClr val="accent2"/>
              </a:buClr>
              <a:buSzPts val="600"/>
              <a:buChar char="●"/>
              <a:defRPr sz="600" b="1">
                <a:solidFill>
                  <a:srgbClr val="434343"/>
                </a:solidFill>
              </a:defRPr>
            </a:lvl4pPr>
            <a:lvl5pPr marL="2286000" lvl="4" indent="-266700" rtl="0">
              <a:spcBef>
                <a:spcPts val="0"/>
              </a:spcBef>
              <a:spcAft>
                <a:spcPts val="0"/>
              </a:spcAft>
              <a:buClr>
                <a:schemeClr val="accent2"/>
              </a:buClr>
              <a:buSzPts val="600"/>
              <a:buChar char="○"/>
              <a:defRPr sz="600" b="1">
                <a:solidFill>
                  <a:srgbClr val="434343"/>
                </a:solidFill>
              </a:defRPr>
            </a:lvl5pPr>
            <a:lvl6pPr marL="2743200" lvl="5" indent="-266700" rtl="0">
              <a:spcBef>
                <a:spcPts val="0"/>
              </a:spcBef>
              <a:spcAft>
                <a:spcPts val="0"/>
              </a:spcAft>
              <a:buSzPts val="600"/>
              <a:buChar char="■"/>
              <a:defRPr sz="600" b="1">
                <a:solidFill>
                  <a:srgbClr val="434343"/>
                </a:solidFill>
              </a:defRPr>
            </a:lvl6pPr>
            <a:lvl7pPr marL="3200400" lvl="6" indent="-266700" rtl="0">
              <a:spcBef>
                <a:spcPts val="0"/>
              </a:spcBef>
              <a:spcAft>
                <a:spcPts val="0"/>
              </a:spcAft>
              <a:buSzPts val="600"/>
              <a:buChar char="●"/>
              <a:defRPr sz="600" b="1">
                <a:solidFill>
                  <a:srgbClr val="434343"/>
                </a:solidFill>
              </a:defRPr>
            </a:lvl7pPr>
            <a:lvl8pPr marL="3657600" lvl="7" indent="-266700" rtl="0">
              <a:spcBef>
                <a:spcPts val="0"/>
              </a:spcBef>
              <a:spcAft>
                <a:spcPts val="0"/>
              </a:spcAft>
              <a:buClr>
                <a:srgbClr val="434343"/>
              </a:buClr>
              <a:buSzPts val="600"/>
              <a:buChar char="○"/>
              <a:defRPr sz="600" b="1">
                <a:solidFill>
                  <a:srgbClr val="434343"/>
                </a:solidFill>
              </a:defRPr>
            </a:lvl8pPr>
            <a:lvl9pPr marL="4114800" lvl="8" indent="-266700" rtl="0">
              <a:spcBef>
                <a:spcPts val="0"/>
              </a:spcBef>
              <a:spcAft>
                <a:spcPts val="0"/>
              </a:spcAft>
              <a:buClr>
                <a:srgbClr val="434343"/>
              </a:buClr>
              <a:buSzPts val="600"/>
              <a:buChar char="■"/>
              <a:defRPr sz="600" b="1">
                <a:solidFill>
                  <a:srgbClr val="434343"/>
                </a:solidFill>
              </a:defRPr>
            </a:lvl9pPr>
          </a:lstStyle>
          <a:p>
            <a:endParaRPr/>
          </a:p>
        </p:txBody>
      </p:sp>
      <p:sp>
        <p:nvSpPr>
          <p:cNvPr id="292" name="Google Shape;292;p28"/>
          <p:cNvSpPr txBox="1">
            <a:spLocks noGrp="1"/>
          </p:cNvSpPr>
          <p:nvPr>
            <p:ph type="body" idx="4"/>
          </p:nvPr>
        </p:nvSpPr>
        <p:spPr>
          <a:xfrm>
            <a:off x="6920064" y="2498875"/>
            <a:ext cx="19113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SzPts val="1000"/>
              <a:buChar char="●"/>
              <a:defRPr sz="1000" b="1">
                <a:solidFill>
                  <a:srgbClr val="434343"/>
                </a:solidFill>
              </a:defRPr>
            </a:lvl1pPr>
            <a:lvl2pPr marL="914400" lvl="1" indent="-266700" rtl="0">
              <a:spcBef>
                <a:spcPts val="0"/>
              </a:spcBef>
              <a:spcAft>
                <a:spcPts val="0"/>
              </a:spcAft>
              <a:buClr>
                <a:schemeClr val="accent2"/>
              </a:buClr>
              <a:buSzPts val="600"/>
              <a:buChar char="○"/>
              <a:defRPr sz="600" b="1">
                <a:solidFill>
                  <a:srgbClr val="434343"/>
                </a:solidFill>
              </a:defRPr>
            </a:lvl2pPr>
            <a:lvl3pPr marL="1371600" lvl="2" indent="-266700" rtl="0">
              <a:spcBef>
                <a:spcPts val="0"/>
              </a:spcBef>
              <a:spcAft>
                <a:spcPts val="0"/>
              </a:spcAft>
              <a:buSzPts val="600"/>
              <a:buChar char="■"/>
              <a:defRPr sz="600" b="1">
                <a:solidFill>
                  <a:srgbClr val="434343"/>
                </a:solidFill>
              </a:defRPr>
            </a:lvl3pPr>
            <a:lvl4pPr marL="1828800" lvl="3" indent="-266700" rtl="0">
              <a:spcBef>
                <a:spcPts val="0"/>
              </a:spcBef>
              <a:spcAft>
                <a:spcPts val="0"/>
              </a:spcAft>
              <a:buClr>
                <a:schemeClr val="accent2"/>
              </a:buClr>
              <a:buSzPts val="600"/>
              <a:buChar char="●"/>
              <a:defRPr sz="600" b="1">
                <a:solidFill>
                  <a:srgbClr val="434343"/>
                </a:solidFill>
              </a:defRPr>
            </a:lvl4pPr>
            <a:lvl5pPr marL="2286000" lvl="4" indent="-266700" rtl="0">
              <a:spcBef>
                <a:spcPts val="0"/>
              </a:spcBef>
              <a:spcAft>
                <a:spcPts val="0"/>
              </a:spcAft>
              <a:buClr>
                <a:schemeClr val="accent2"/>
              </a:buClr>
              <a:buSzPts val="600"/>
              <a:buChar char="○"/>
              <a:defRPr sz="600" b="1">
                <a:solidFill>
                  <a:srgbClr val="434343"/>
                </a:solidFill>
              </a:defRPr>
            </a:lvl5pPr>
            <a:lvl6pPr marL="2743200" lvl="5" indent="-266700" rtl="0">
              <a:spcBef>
                <a:spcPts val="0"/>
              </a:spcBef>
              <a:spcAft>
                <a:spcPts val="0"/>
              </a:spcAft>
              <a:buSzPts val="600"/>
              <a:buChar char="■"/>
              <a:defRPr sz="600" b="1">
                <a:solidFill>
                  <a:srgbClr val="434343"/>
                </a:solidFill>
              </a:defRPr>
            </a:lvl6pPr>
            <a:lvl7pPr marL="3200400" lvl="6" indent="-266700" rtl="0">
              <a:spcBef>
                <a:spcPts val="0"/>
              </a:spcBef>
              <a:spcAft>
                <a:spcPts val="0"/>
              </a:spcAft>
              <a:buSzPts val="600"/>
              <a:buChar char="●"/>
              <a:defRPr sz="600" b="1">
                <a:solidFill>
                  <a:srgbClr val="434343"/>
                </a:solidFill>
              </a:defRPr>
            </a:lvl7pPr>
            <a:lvl8pPr marL="3657600" lvl="7" indent="-266700" rtl="0">
              <a:spcBef>
                <a:spcPts val="0"/>
              </a:spcBef>
              <a:spcAft>
                <a:spcPts val="0"/>
              </a:spcAft>
              <a:buClr>
                <a:srgbClr val="434343"/>
              </a:buClr>
              <a:buSzPts val="600"/>
              <a:buChar char="○"/>
              <a:defRPr sz="600" b="1">
                <a:solidFill>
                  <a:srgbClr val="434343"/>
                </a:solidFill>
              </a:defRPr>
            </a:lvl8pPr>
            <a:lvl9pPr marL="4114800" lvl="8" indent="-266700" rtl="0">
              <a:spcBef>
                <a:spcPts val="0"/>
              </a:spcBef>
              <a:spcAft>
                <a:spcPts val="0"/>
              </a:spcAft>
              <a:buClr>
                <a:srgbClr val="434343"/>
              </a:buClr>
              <a:buSzPts val="600"/>
              <a:buChar char="■"/>
              <a:defRPr sz="600" b="1">
                <a:solidFill>
                  <a:srgbClr val="434343"/>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 cols 1">
  <p:cSld name="TITLE_AND_BODY_2_1_1_2">
    <p:spTree>
      <p:nvGrpSpPr>
        <p:cNvPr id="1" name="Shape 293"/>
        <p:cNvGrpSpPr/>
        <p:nvPr/>
      </p:nvGrpSpPr>
      <p:grpSpPr>
        <a:xfrm>
          <a:off x="0" y="0"/>
          <a:ext cx="0" cy="0"/>
          <a:chOff x="0" y="0"/>
          <a:chExt cx="0" cy="0"/>
        </a:xfrm>
      </p:grpSpPr>
      <p:pic>
        <p:nvPicPr>
          <p:cNvPr id="294" name="Google Shape;294;p29"/>
          <p:cNvPicPr preferRelativeResize="0"/>
          <p:nvPr/>
        </p:nvPicPr>
        <p:blipFill rotWithShape="1">
          <a:blip r:embed="rId2">
            <a:alphaModFix/>
          </a:blip>
          <a:srcRect/>
          <a:stretch/>
        </p:blipFill>
        <p:spPr>
          <a:xfrm>
            <a:off x="0" y="13"/>
            <a:ext cx="9144003" cy="5143476"/>
          </a:xfrm>
          <a:prstGeom prst="rect">
            <a:avLst/>
          </a:prstGeom>
          <a:noFill/>
          <a:ln>
            <a:noFill/>
          </a:ln>
        </p:spPr>
      </p:pic>
      <p:pic>
        <p:nvPicPr>
          <p:cNvPr id="295" name="Google Shape;295;p29"/>
          <p:cNvPicPr preferRelativeResize="0"/>
          <p:nvPr/>
        </p:nvPicPr>
        <p:blipFill rotWithShape="1">
          <a:blip r:embed="rId3">
            <a:alphaModFix/>
          </a:blip>
          <a:srcRect t="308" b="317"/>
          <a:stretch/>
        </p:blipFill>
        <p:spPr>
          <a:xfrm>
            <a:off x="276425" y="4775175"/>
            <a:ext cx="816075" cy="169700"/>
          </a:xfrm>
          <a:prstGeom prst="rect">
            <a:avLst/>
          </a:prstGeom>
          <a:noFill/>
          <a:ln>
            <a:noFill/>
          </a:ln>
        </p:spPr>
      </p:pic>
      <p:sp>
        <p:nvSpPr>
          <p:cNvPr id="296" name="Google Shape;296;p29"/>
          <p:cNvSpPr txBox="1">
            <a:spLocks noGrp="1"/>
          </p:cNvSpPr>
          <p:nvPr>
            <p:ph type="title"/>
          </p:nvPr>
        </p:nvSpPr>
        <p:spPr>
          <a:xfrm>
            <a:off x="274320" y="1696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Clr>
                <a:srgbClr val="434343"/>
              </a:buClr>
              <a:buSzPts val="2800"/>
              <a:buNone/>
              <a:defRPr>
                <a:solidFill>
                  <a:srgbClr val="434343"/>
                </a:solidFill>
              </a:defRPr>
            </a:lvl2pPr>
            <a:lvl3pPr lvl="2" rtl="0">
              <a:spcBef>
                <a:spcPts val="0"/>
              </a:spcBef>
              <a:spcAft>
                <a:spcPts val="0"/>
              </a:spcAft>
              <a:buClr>
                <a:srgbClr val="434343"/>
              </a:buClr>
              <a:buSzPts val="2800"/>
              <a:buNone/>
              <a:defRPr>
                <a:solidFill>
                  <a:srgbClr val="434343"/>
                </a:solidFill>
              </a:defRPr>
            </a:lvl3pPr>
            <a:lvl4pPr lvl="3" rtl="0">
              <a:spcBef>
                <a:spcPts val="0"/>
              </a:spcBef>
              <a:spcAft>
                <a:spcPts val="0"/>
              </a:spcAft>
              <a:buClr>
                <a:srgbClr val="434343"/>
              </a:buClr>
              <a:buSzPts val="2800"/>
              <a:buNone/>
              <a:defRPr>
                <a:solidFill>
                  <a:srgbClr val="434343"/>
                </a:solidFill>
              </a:defRPr>
            </a:lvl4pPr>
            <a:lvl5pPr lvl="4" rtl="0">
              <a:spcBef>
                <a:spcPts val="0"/>
              </a:spcBef>
              <a:spcAft>
                <a:spcPts val="0"/>
              </a:spcAft>
              <a:buClr>
                <a:srgbClr val="434343"/>
              </a:buClr>
              <a:buSzPts val="2800"/>
              <a:buNone/>
              <a:defRPr>
                <a:solidFill>
                  <a:srgbClr val="434343"/>
                </a:solidFill>
              </a:defRPr>
            </a:lvl5pPr>
            <a:lvl6pPr lvl="5" rtl="0">
              <a:spcBef>
                <a:spcPts val="0"/>
              </a:spcBef>
              <a:spcAft>
                <a:spcPts val="0"/>
              </a:spcAft>
              <a:buClr>
                <a:srgbClr val="434343"/>
              </a:buClr>
              <a:buSzPts val="2800"/>
              <a:buNone/>
              <a:defRPr>
                <a:solidFill>
                  <a:srgbClr val="434343"/>
                </a:solidFill>
              </a:defRPr>
            </a:lvl6pPr>
            <a:lvl7pPr lvl="6" rtl="0">
              <a:spcBef>
                <a:spcPts val="0"/>
              </a:spcBef>
              <a:spcAft>
                <a:spcPts val="0"/>
              </a:spcAft>
              <a:buClr>
                <a:srgbClr val="434343"/>
              </a:buClr>
              <a:buSzPts val="2800"/>
              <a:buNone/>
              <a:defRPr>
                <a:solidFill>
                  <a:srgbClr val="434343"/>
                </a:solidFill>
              </a:defRPr>
            </a:lvl7pPr>
            <a:lvl8pPr lvl="7" rtl="0">
              <a:spcBef>
                <a:spcPts val="0"/>
              </a:spcBef>
              <a:spcAft>
                <a:spcPts val="0"/>
              </a:spcAft>
              <a:buClr>
                <a:srgbClr val="434343"/>
              </a:buClr>
              <a:buSzPts val="2800"/>
              <a:buNone/>
              <a:defRPr>
                <a:solidFill>
                  <a:srgbClr val="434343"/>
                </a:solidFill>
              </a:defRPr>
            </a:lvl8pPr>
            <a:lvl9pPr lvl="8" rtl="0">
              <a:spcBef>
                <a:spcPts val="0"/>
              </a:spcBef>
              <a:spcAft>
                <a:spcPts val="0"/>
              </a:spcAft>
              <a:buClr>
                <a:srgbClr val="434343"/>
              </a:buClr>
              <a:buSzPts val="2800"/>
              <a:buNone/>
              <a:defRPr>
                <a:solidFill>
                  <a:srgbClr val="434343"/>
                </a:solidFill>
              </a:defRPr>
            </a:lvl9pPr>
          </a:lstStyle>
          <a:p>
            <a:endParaRPr/>
          </a:p>
        </p:txBody>
      </p:sp>
      <p:sp>
        <p:nvSpPr>
          <p:cNvPr id="297" name="Google Shape;297;p29"/>
          <p:cNvSpPr txBox="1">
            <a:spLocks noGrp="1"/>
          </p:cNvSpPr>
          <p:nvPr>
            <p:ph type="body" idx="1"/>
          </p:nvPr>
        </p:nvSpPr>
        <p:spPr>
          <a:xfrm>
            <a:off x="311914" y="2498875"/>
            <a:ext cx="19113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chemeClr val="lt1"/>
              </a:buClr>
              <a:buSzPts val="1000"/>
              <a:buChar char="●"/>
              <a:defRPr sz="1000" b="1">
                <a:solidFill>
                  <a:schemeClr val="lt1"/>
                </a:solidFill>
              </a:defRPr>
            </a:lvl1pPr>
            <a:lvl2pPr marL="914400" lvl="1" indent="-266700" rtl="0">
              <a:spcBef>
                <a:spcPts val="0"/>
              </a:spcBef>
              <a:spcAft>
                <a:spcPts val="0"/>
              </a:spcAft>
              <a:buClr>
                <a:schemeClr val="lt1"/>
              </a:buClr>
              <a:buSzPts val="600"/>
              <a:buChar char="○"/>
              <a:defRPr sz="600" b="1">
                <a:solidFill>
                  <a:schemeClr val="lt1"/>
                </a:solidFill>
              </a:defRPr>
            </a:lvl2pPr>
            <a:lvl3pPr marL="1371600" lvl="2" indent="-266700" rtl="0">
              <a:spcBef>
                <a:spcPts val="0"/>
              </a:spcBef>
              <a:spcAft>
                <a:spcPts val="0"/>
              </a:spcAft>
              <a:buClr>
                <a:schemeClr val="lt1"/>
              </a:buClr>
              <a:buSzPts val="600"/>
              <a:buChar char="■"/>
              <a:defRPr sz="600" b="1">
                <a:solidFill>
                  <a:schemeClr val="lt1"/>
                </a:solidFill>
              </a:defRPr>
            </a:lvl3pPr>
            <a:lvl4pPr marL="1828800" lvl="3" indent="-266700" rtl="0">
              <a:spcBef>
                <a:spcPts val="0"/>
              </a:spcBef>
              <a:spcAft>
                <a:spcPts val="0"/>
              </a:spcAft>
              <a:buClr>
                <a:schemeClr val="lt1"/>
              </a:buClr>
              <a:buSzPts val="600"/>
              <a:buChar char="●"/>
              <a:defRPr sz="600" b="1">
                <a:solidFill>
                  <a:schemeClr val="lt1"/>
                </a:solidFill>
              </a:defRPr>
            </a:lvl4pPr>
            <a:lvl5pPr marL="2286000" lvl="4" indent="-266700" rtl="0">
              <a:spcBef>
                <a:spcPts val="0"/>
              </a:spcBef>
              <a:spcAft>
                <a:spcPts val="0"/>
              </a:spcAft>
              <a:buClr>
                <a:schemeClr val="lt1"/>
              </a:buClr>
              <a:buSzPts val="600"/>
              <a:buChar char="○"/>
              <a:defRPr sz="600" b="1">
                <a:solidFill>
                  <a:schemeClr val="lt1"/>
                </a:solidFill>
              </a:defRPr>
            </a:lvl5pPr>
            <a:lvl6pPr marL="2743200" lvl="5" indent="-266700" rtl="0">
              <a:spcBef>
                <a:spcPts val="0"/>
              </a:spcBef>
              <a:spcAft>
                <a:spcPts val="0"/>
              </a:spcAft>
              <a:buClr>
                <a:schemeClr val="lt1"/>
              </a:buClr>
              <a:buSzPts val="600"/>
              <a:buChar char="■"/>
              <a:defRPr sz="600" b="1">
                <a:solidFill>
                  <a:schemeClr val="lt1"/>
                </a:solidFill>
              </a:defRPr>
            </a:lvl6pPr>
            <a:lvl7pPr marL="3200400" lvl="6" indent="-266700" rtl="0">
              <a:spcBef>
                <a:spcPts val="0"/>
              </a:spcBef>
              <a:spcAft>
                <a:spcPts val="0"/>
              </a:spcAft>
              <a:buClr>
                <a:schemeClr val="lt1"/>
              </a:buClr>
              <a:buSzPts val="600"/>
              <a:buChar char="●"/>
              <a:defRPr sz="600" b="1">
                <a:solidFill>
                  <a:schemeClr val="lt1"/>
                </a:solidFill>
              </a:defRPr>
            </a:lvl7pPr>
            <a:lvl8pPr marL="3657600" lvl="7" indent="-266700" rtl="0">
              <a:spcBef>
                <a:spcPts val="0"/>
              </a:spcBef>
              <a:spcAft>
                <a:spcPts val="0"/>
              </a:spcAft>
              <a:buClr>
                <a:schemeClr val="lt1"/>
              </a:buClr>
              <a:buSzPts val="600"/>
              <a:buChar char="○"/>
              <a:defRPr sz="600" b="1">
                <a:solidFill>
                  <a:schemeClr val="lt1"/>
                </a:solidFill>
              </a:defRPr>
            </a:lvl8pPr>
            <a:lvl9pPr marL="4114800" lvl="8" indent="-266700" rtl="0">
              <a:spcBef>
                <a:spcPts val="0"/>
              </a:spcBef>
              <a:spcAft>
                <a:spcPts val="0"/>
              </a:spcAft>
              <a:buClr>
                <a:schemeClr val="lt1"/>
              </a:buClr>
              <a:buSzPts val="600"/>
              <a:buChar char="■"/>
              <a:defRPr sz="600" b="1">
                <a:solidFill>
                  <a:schemeClr val="lt1"/>
                </a:solidFill>
              </a:defRPr>
            </a:lvl9pPr>
          </a:lstStyle>
          <a:p>
            <a:endParaRPr/>
          </a:p>
        </p:txBody>
      </p:sp>
      <p:sp>
        <p:nvSpPr>
          <p:cNvPr id="298" name="Google Shape;298;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99" name="Google Shape;299;p29"/>
          <p:cNvSpPr/>
          <p:nvPr/>
        </p:nvSpPr>
        <p:spPr>
          <a:xfrm>
            <a:off x="310900" y="2350225"/>
            <a:ext cx="19113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2538624" y="2350225"/>
            <a:ext cx="19113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4729346" y="2350225"/>
            <a:ext cx="19113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6920067" y="2350225"/>
            <a:ext cx="19113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txBox="1">
            <a:spLocks noGrp="1"/>
          </p:cNvSpPr>
          <p:nvPr>
            <p:ph type="body" idx="2"/>
          </p:nvPr>
        </p:nvSpPr>
        <p:spPr>
          <a:xfrm>
            <a:off x="2538624" y="2498875"/>
            <a:ext cx="19113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chemeClr val="lt1"/>
              </a:buClr>
              <a:buSzPts val="1000"/>
              <a:buChar char="●"/>
              <a:defRPr sz="1000" b="1">
                <a:solidFill>
                  <a:schemeClr val="lt1"/>
                </a:solidFill>
              </a:defRPr>
            </a:lvl1pPr>
            <a:lvl2pPr marL="914400" lvl="1" indent="-266700" rtl="0">
              <a:spcBef>
                <a:spcPts val="0"/>
              </a:spcBef>
              <a:spcAft>
                <a:spcPts val="0"/>
              </a:spcAft>
              <a:buClr>
                <a:schemeClr val="lt1"/>
              </a:buClr>
              <a:buSzPts val="600"/>
              <a:buChar char="○"/>
              <a:defRPr sz="600" b="1">
                <a:solidFill>
                  <a:schemeClr val="lt1"/>
                </a:solidFill>
              </a:defRPr>
            </a:lvl2pPr>
            <a:lvl3pPr marL="1371600" lvl="2" indent="-266700" rtl="0">
              <a:spcBef>
                <a:spcPts val="0"/>
              </a:spcBef>
              <a:spcAft>
                <a:spcPts val="0"/>
              </a:spcAft>
              <a:buClr>
                <a:schemeClr val="lt1"/>
              </a:buClr>
              <a:buSzPts val="600"/>
              <a:buChar char="■"/>
              <a:defRPr sz="600" b="1">
                <a:solidFill>
                  <a:schemeClr val="lt1"/>
                </a:solidFill>
              </a:defRPr>
            </a:lvl3pPr>
            <a:lvl4pPr marL="1828800" lvl="3" indent="-266700" rtl="0">
              <a:spcBef>
                <a:spcPts val="0"/>
              </a:spcBef>
              <a:spcAft>
                <a:spcPts val="0"/>
              </a:spcAft>
              <a:buClr>
                <a:schemeClr val="lt1"/>
              </a:buClr>
              <a:buSzPts val="600"/>
              <a:buChar char="●"/>
              <a:defRPr sz="600" b="1">
                <a:solidFill>
                  <a:schemeClr val="lt1"/>
                </a:solidFill>
              </a:defRPr>
            </a:lvl4pPr>
            <a:lvl5pPr marL="2286000" lvl="4" indent="-266700" rtl="0">
              <a:spcBef>
                <a:spcPts val="0"/>
              </a:spcBef>
              <a:spcAft>
                <a:spcPts val="0"/>
              </a:spcAft>
              <a:buClr>
                <a:schemeClr val="lt1"/>
              </a:buClr>
              <a:buSzPts val="600"/>
              <a:buChar char="○"/>
              <a:defRPr sz="600" b="1">
                <a:solidFill>
                  <a:schemeClr val="lt1"/>
                </a:solidFill>
              </a:defRPr>
            </a:lvl5pPr>
            <a:lvl6pPr marL="2743200" lvl="5" indent="-266700" rtl="0">
              <a:spcBef>
                <a:spcPts val="0"/>
              </a:spcBef>
              <a:spcAft>
                <a:spcPts val="0"/>
              </a:spcAft>
              <a:buClr>
                <a:schemeClr val="lt1"/>
              </a:buClr>
              <a:buSzPts val="600"/>
              <a:buChar char="■"/>
              <a:defRPr sz="600" b="1">
                <a:solidFill>
                  <a:schemeClr val="lt1"/>
                </a:solidFill>
              </a:defRPr>
            </a:lvl6pPr>
            <a:lvl7pPr marL="3200400" lvl="6" indent="-266700" rtl="0">
              <a:spcBef>
                <a:spcPts val="0"/>
              </a:spcBef>
              <a:spcAft>
                <a:spcPts val="0"/>
              </a:spcAft>
              <a:buClr>
                <a:schemeClr val="lt1"/>
              </a:buClr>
              <a:buSzPts val="600"/>
              <a:buChar char="●"/>
              <a:defRPr sz="600" b="1">
                <a:solidFill>
                  <a:schemeClr val="lt1"/>
                </a:solidFill>
              </a:defRPr>
            </a:lvl7pPr>
            <a:lvl8pPr marL="3657600" lvl="7" indent="-266700" rtl="0">
              <a:spcBef>
                <a:spcPts val="0"/>
              </a:spcBef>
              <a:spcAft>
                <a:spcPts val="0"/>
              </a:spcAft>
              <a:buClr>
                <a:schemeClr val="lt1"/>
              </a:buClr>
              <a:buSzPts val="600"/>
              <a:buChar char="○"/>
              <a:defRPr sz="600" b="1">
                <a:solidFill>
                  <a:schemeClr val="lt1"/>
                </a:solidFill>
              </a:defRPr>
            </a:lvl8pPr>
            <a:lvl9pPr marL="4114800" lvl="8" indent="-266700" rtl="0">
              <a:spcBef>
                <a:spcPts val="0"/>
              </a:spcBef>
              <a:spcAft>
                <a:spcPts val="0"/>
              </a:spcAft>
              <a:buClr>
                <a:schemeClr val="lt1"/>
              </a:buClr>
              <a:buSzPts val="600"/>
              <a:buChar char="■"/>
              <a:defRPr sz="600" b="1">
                <a:solidFill>
                  <a:schemeClr val="lt1"/>
                </a:solidFill>
              </a:defRPr>
            </a:lvl9pPr>
          </a:lstStyle>
          <a:p>
            <a:endParaRPr/>
          </a:p>
        </p:txBody>
      </p:sp>
      <p:sp>
        <p:nvSpPr>
          <p:cNvPr id="304" name="Google Shape;304;p29"/>
          <p:cNvSpPr txBox="1">
            <a:spLocks noGrp="1"/>
          </p:cNvSpPr>
          <p:nvPr>
            <p:ph type="body" idx="3"/>
          </p:nvPr>
        </p:nvSpPr>
        <p:spPr>
          <a:xfrm>
            <a:off x="4729346" y="2498875"/>
            <a:ext cx="19113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chemeClr val="lt1"/>
              </a:buClr>
              <a:buSzPts val="1000"/>
              <a:buChar char="●"/>
              <a:defRPr sz="1000" b="1">
                <a:solidFill>
                  <a:schemeClr val="lt1"/>
                </a:solidFill>
              </a:defRPr>
            </a:lvl1pPr>
            <a:lvl2pPr marL="914400" lvl="1" indent="-266700" rtl="0">
              <a:spcBef>
                <a:spcPts val="0"/>
              </a:spcBef>
              <a:spcAft>
                <a:spcPts val="0"/>
              </a:spcAft>
              <a:buClr>
                <a:schemeClr val="lt1"/>
              </a:buClr>
              <a:buSzPts val="600"/>
              <a:buChar char="○"/>
              <a:defRPr sz="600" b="1">
                <a:solidFill>
                  <a:schemeClr val="lt1"/>
                </a:solidFill>
              </a:defRPr>
            </a:lvl2pPr>
            <a:lvl3pPr marL="1371600" lvl="2" indent="-266700" rtl="0">
              <a:spcBef>
                <a:spcPts val="0"/>
              </a:spcBef>
              <a:spcAft>
                <a:spcPts val="0"/>
              </a:spcAft>
              <a:buClr>
                <a:schemeClr val="lt1"/>
              </a:buClr>
              <a:buSzPts val="600"/>
              <a:buChar char="■"/>
              <a:defRPr sz="600" b="1">
                <a:solidFill>
                  <a:schemeClr val="lt1"/>
                </a:solidFill>
              </a:defRPr>
            </a:lvl3pPr>
            <a:lvl4pPr marL="1828800" lvl="3" indent="-266700" rtl="0">
              <a:spcBef>
                <a:spcPts val="0"/>
              </a:spcBef>
              <a:spcAft>
                <a:spcPts val="0"/>
              </a:spcAft>
              <a:buClr>
                <a:schemeClr val="lt1"/>
              </a:buClr>
              <a:buSzPts val="600"/>
              <a:buChar char="●"/>
              <a:defRPr sz="600" b="1">
                <a:solidFill>
                  <a:schemeClr val="lt1"/>
                </a:solidFill>
              </a:defRPr>
            </a:lvl4pPr>
            <a:lvl5pPr marL="2286000" lvl="4" indent="-266700" rtl="0">
              <a:spcBef>
                <a:spcPts val="0"/>
              </a:spcBef>
              <a:spcAft>
                <a:spcPts val="0"/>
              </a:spcAft>
              <a:buClr>
                <a:schemeClr val="lt1"/>
              </a:buClr>
              <a:buSzPts val="600"/>
              <a:buChar char="○"/>
              <a:defRPr sz="600" b="1">
                <a:solidFill>
                  <a:schemeClr val="lt1"/>
                </a:solidFill>
              </a:defRPr>
            </a:lvl5pPr>
            <a:lvl6pPr marL="2743200" lvl="5" indent="-266700" rtl="0">
              <a:spcBef>
                <a:spcPts val="0"/>
              </a:spcBef>
              <a:spcAft>
                <a:spcPts val="0"/>
              </a:spcAft>
              <a:buClr>
                <a:schemeClr val="lt1"/>
              </a:buClr>
              <a:buSzPts val="600"/>
              <a:buChar char="■"/>
              <a:defRPr sz="600" b="1">
                <a:solidFill>
                  <a:schemeClr val="lt1"/>
                </a:solidFill>
              </a:defRPr>
            </a:lvl6pPr>
            <a:lvl7pPr marL="3200400" lvl="6" indent="-266700" rtl="0">
              <a:spcBef>
                <a:spcPts val="0"/>
              </a:spcBef>
              <a:spcAft>
                <a:spcPts val="0"/>
              </a:spcAft>
              <a:buClr>
                <a:schemeClr val="lt1"/>
              </a:buClr>
              <a:buSzPts val="600"/>
              <a:buChar char="●"/>
              <a:defRPr sz="600" b="1">
                <a:solidFill>
                  <a:schemeClr val="lt1"/>
                </a:solidFill>
              </a:defRPr>
            </a:lvl7pPr>
            <a:lvl8pPr marL="3657600" lvl="7" indent="-266700" rtl="0">
              <a:spcBef>
                <a:spcPts val="0"/>
              </a:spcBef>
              <a:spcAft>
                <a:spcPts val="0"/>
              </a:spcAft>
              <a:buClr>
                <a:schemeClr val="lt1"/>
              </a:buClr>
              <a:buSzPts val="600"/>
              <a:buChar char="○"/>
              <a:defRPr sz="600" b="1">
                <a:solidFill>
                  <a:schemeClr val="lt1"/>
                </a:solidFill>
              </a:defRPr>
            </a:lvl8pPr>
            <a:lvl9pPr marL="4114800" lvl="8" indent="-266700" rtl="0">
              <a:spcBef>
                <a:spcPts val="0"/>
              </a:spcBef>
              <a:spcAft>
                <a:spcPts val="0"/>
              </a:spcAft>
              <a:buClr>
                <a:schemeClr val="lt1"/>
              </a:buClr>
              <a:buSzPts val="600"/>
              <a:buChar char="■"/>
              <a:defRPr sz="600" b="1">
                <a:solidFill>
                  <a:schemeClr val="lt1"/>
                </a:solidFill>
              </a:defRPr>
            </a:lvl9pPr>
          </a:lstStyle>
          <a:p>
            <a:endParaRPr/>
          </a:p>
        </p:txBody>
      </p:sp>
      <p:sp>
        <p:nvSpPr>
          <p:cNvPr id="305" name="Google Shape;305;p29"/>
          <p:cNvSpPr txBox="1">
            <a:spLocks noGrp="1"/>
          </p:cNvSpPr>
          <p:nvPr>
            <p:ph type="body" idx="4"/>
          </p:nvPr>
        </p:nvSpPr>
        <p:spPr>
          <a:xfrm>
            <a:off x="6920067" y="2498875"/>
            <a:ext cx="19113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chemeClr val="lt1"/>
              </a:buClr>
              <a:buSzPts val="1000"/>
              <a:buChar char="●"/>
              <a:defRPr sz="1000" b="1">
                <a:solidFill>
                  <a:schemeClr val="lt1"/>
                </a:solidFill>
              </a:defRPr>
            </a:lvl1pPr>
            <a:lvl2pPr marL="914400" lvl="1" indent="-266700" rtl="0">
              <a:spcBef>
                <a:spcPts val="0"/>
              </a:spcBef>
              <a:spcAft>
                <a:spcPts val="0"/>
              </a:spcAft>
              <a:buClr>
                <a:schemeClr val="lt1"/>
              </a:buClr>
              <a:buSzPts val="600"/>
              <a:buChar char="○"/>
              <a:defRPr sz="600" b="1">
                <a:solidFill>
                  <a:schemeClr val="lt1"/>
                </a:solidFill>
              </a:defRPr>
            </a:lvl2pPr>
            <a:lvl3pPr marL="1371600" lvl="2" indent="-266700" rtl="0">
              <a:spcBef>
                <a:spcPts val="0"/>
              </a:spcBef>
              <a:spcAft>
                <a:spcPts val="0"/>
              </a:spcAft>
              <a:buClr>
                <a:schemeClr val="lt1"/>
              </a:buClr>
              <a:buSzPts val="600"/>
              <a:buChar char="■"/>
              <a:defRPr sz="600" b="1">
                <a:solidFill>
                  <a:schemeClr val="lt1"/>
                </a:solidFill>
              </a:defRPr>
            </a:lvl3pPr>
            <a:lvl4pPr marL="1828800" lvl="3" indent="-266700" rtl="0">
              <a:spcBef>
                <a:spcPts val="0"/>
              </a:spcBef>
              <a:spcAft>
                <a:spcPts val="0"/>
              </a:spcAft>
              <a:buClr>
                <a:schemeClr val="lt1"/>
              </a:buClr>
              <a:buSzPts val="600"/>
              <a:buChar char="●"/>
              <a:defRPr sz="600" b="1">
                <a:solidFill>
                  <a:schemeClr val="lt1"/>
                </a:solidFill>
              </a:defRPr>
            </a:lvl4pPr>
            <a:lvl5pPr marL="2286000" lvl="4" indent="-266700" rtl="0">
              <a:spcBef>
                <a:spcPts val="0"/>
              </a:spcBef>
              <a:spcAft>
                <a:spcPts val="0"/>
              </a:spcAft>
              <a:buClr>
                <a:schemeClr val="lt1"/>
              </a:buClr>
              <a:buSzPts val="600"/>
              <a:buChar char="○"/>
              <a:defRPr sz="600" b="1">
                <a:solidFill>
                  <a:schemeClr val="lt1"/>
                </a:solidFill>
              </a:defRPr>
            </a:lvl5pPr>
            <a:lvl6pPr marL="2743200" lvl="5" indent="-266700" rtl="0">
              <a:spcBef>
                <a:spcPts val="0"/>
              </a:spcBef>
              <a:spcAft>
                <a:spcPts val="0"/>
              </a:spcAft>
              <a:buClr>
                <a:schemeClr val="lt1"/>
              </a:buClr>
              <a:buSzPts val="600"/>
              <a:buChar char="■"/>
              <a:defRPr sz="600" b="1">
                <a:solidFill>
                  <a:schemeClr val="lt1"/>
                </a:solidFill>
              </a:defRPr>
            </a:lvl6pPr>
            <a:lvl7pPr marL="3200400" lvl="6" indent="-266700" rtl="0">
              <a:spcBef>
                <a:spcPts val="0"/>
              </a:spcBef>
              <a:spcAft>
                <a:spcPts val="0"/>
              </a:spcAft>
              <a:buClr>
                <a:schemeClr val="lt1"/>
              </a:buClr>
              <a:buSzPts val="600"/>
              <a:buChar char="●"/>
              <a:defRPr sz="600" b="1">
                <a:solidFill>
                  <a:schemeClr val="lt1"/>
                </a:solidFill>
              </a:defRPr>
            </a:lvl7pPr>
            <a:lvl8pPr marL="3657600" lvl="7" indent="-266700" rtl="0">
              <a:spcBef>
                <a:spcPts val="0"/>
              </a:spcBef>
              <a:spcAft>
                <a:spcPts val="0"/>
              </a:spcAft>
              <a:buClr>
                <a:schemeClr val="lt1"/>
              </a:buClr>
              <a:buSzPts val="600"/>
              <a:buChar char="○"/>
              <a:defRPr sz="600" b="1">
                <a:solidFill>
                  <a:schemeClr val="lt1"/>
                </a:solidFill>
              </a:defRPr>
            </a:lvl8pPr>
            <a:lvl9pPr marL="4114800" lvl="8" indent="-266700" rtl="0">
              <a:spcBef>
                <a:spcPts val="0"/>
              </a:spcBef>
              <a:spcAft>
                <a:spcPts val="0"/>
              </a:spcAft>
              <a:buClr>
                <a:schemeClr val="lt1"/>
              </a:buClr>
              <a:buSzPts val="600"/>
              <a:buChar char="■"/>
              <a:defRPr sz="600" b="1">
                <a:solidFill>
                  <a:schemeClr val="lt1"/>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 cols">
  <p:cSld name="TITLE_AND_BODY_2_1_1_1">
    <p:spTree>
      <p:nvGrpSpPr>
        <p:cNvPr id="1" name="Shape 306"/>
        <p:cNvGrpSpPr/>
        <p:nvPr/>
      </p:nvGrpSpPr>
      <p:grpSpPr>
        <a:xfrm>
          <a:off x="0" y="0"/>
          <a:ext cx="0" cy="0"/>
          <a:chOff x="0" y="0"/>
          <a:chExt cx="0" cy="0"/>
        </a:xfrm>
      </p:grpSpPr>
      <p:sp>
        <p:nvSpPr>
          <p:cNvPr id="307" name="Google Shape;307;p30"/>
          <p:cNvSpPr txBox="1">
            <a:spLocks noGrp="1"/>
          </p:cNvSpPr>
          <p:nvPr>
            <p:ph type="title"/>
          </p:nvPr>
        </p:nvSpPr>
        <p:spPr>
          <a:xfrm>
            <a:off x="274320" y="1696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8" name="Google Shape;308;p30"/>
          <p:cNvSpPr txBox="1">
            <a:spLocks noGrp="1"/>
          </p:cNvSpPr>
          <p:nvPr>
            <p:ph type="body" idx="1"/>
          </p:nvPr>
        </p:nvSpPr>
        <p:spPr>
          <a:xfrm>
            <a:off x="312265" y="2498875"/>
            <a:ext cx="25728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SzPts val="1000"/>
              <a:buChar char="●"/>
              <a:defRPr sz="1000" b="1"/>
            </a:lvl1pPr>
            <a:lvl2pPr marL="914400" lvl="1" indent="-266700" rtl="0">
              <a:spcBef>
                <a:spcPts val="0"/>
              </a:spcBef>
              <a:spcAft>
                <a:spcPts val="0"/>
              </a:spcAft>
              <a:buClr>
                <a:schemeClr val="accent2"/>
              </a:buClr>
              <a:buSzPts val="600"/>
              <a:buChar char="○"/>
              <a:defRPr sz="600" b="1"/>
            </a:lvl2pPr>
            <a:lvl3pPr marL="1371600" lvl="2" indent="-266700" rtl="0">
              <a:spcBef>
                <a:spcPts val="0"/>
              </a:spcBef>
              <a:spcAft>
                <a:spcPts val="0"/>
              </a:spcAft>
              <a:buSzPts val="600"/>
              <a:buChar char="■"/>
              <a:defRPr sz="600" b="1"/>
            </a:lvl3pPr>
            <a:lvl4pPr marL="1828800" lvl="3" indent="-266700" rtl="0">
              <a:spcBef>
                <a:spcPts val="0"/>
              </a:spcBef>
              <a:spcAft>
                <a:spcPts val="0"/>
              </a:spcAft>
              <a:buClr>
                <a:schemeClr val="accent2"/>
              </a:buClr>
              <a:buSzPts val="600"/>
              <a:buChar char="●"/>
              <a:defRPr sz="600" b="1"/>
            </a:lvl4pPr>
            <a:lvl5pPr marL="2286000" lvl="4" indent="-266700" rtl="0">
              <a:spcBef>
                <a:spcPts val="0"/>
              </a:spcBef>
              <a:spcAft>
                <a:spcPts val="0"/>
              </a:spcAft>
              <a:buClr>
                <a:schemeClr val="accent2"/>
              </a:buClr>
              <a:buSzPts val="600"/>
              <a:buChar char="○"/>
              <a:defRPr sz="600" b="1"/>
            </a:lvl5pPr>
            <a:lvl6pPr marL="2743200" lvl="5" indent="-266700" rtl="0">
              <a:spcBef>
                <a:spcPts val="0"/>
              </a:spcBef>
              <a:spcAft>
                <a:spcPts val="0"/>
              </a:spcAft>
              <a:buSzPts val="600"/>
              <a:buChar char="■"/>
              <a:defRPr sz="600" b="1"/>
            </a:lvl6pPr>
            <a:lvl7pPr marL="3200400" lvl="6" indent="-266700" rtl="0">
              <a:spcBef>
                <a:spcPts val="0"/>
              </a:spcBef>
              <a:spcAft>
                <a:spcPts val="0"/>
              </a:spcAft>
              <a:buSzPts val="600"/>
              <a:buChar char="●"/>
              <a:defRPr sz="600" b="1"/>
            </a:lvl7pPr>
            <a:lvl8pPr marL="3657600" lvl="7" indent="-266700" rtl="0">
              <a:spcBef>
                <a:spcPts val="0"/>
              </a:spcBef>
              <a:spcAft>
                <a:spcPts val="0"/>
              </a:spcAft>
              <a:buClr>
                <a:schemeClr val="accent2"/>
              </a:buClr>
              <a:buSzPts val="600"/>
              <a:buChar char="○"/>
              <a:defRPr sz="600" b="1"/>
            </a:lvl8pPr>
            <a:lvl9pPr marL="4114800" lvl="8" indent="-266700" rtl="0">
              <a:spcBef>
                <a:spcPts val="0"/>
              </a:spcBef>
              <a:spcAft>
                <a:spcPts val="0"/>
              </a:spcAft>
              <a:buSzPts val="600"/>
              <a:buChar char="■"/>
              <a:defRPr sz="600" b="1"/>
            </a:lvl9pPr>
          </a:lstStyle>
          <a:p>
            <a:endParaRPr/>
          </a:p>
        </p:txBody>
      </p:sp>
      <p:sp>
        <p:nvSpPr>
          <p:cNvPr id="309" name="Google Shape;309;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0" name="Google Shape;310;p30"/>
          <p:cNvSpPr/>
          <p:nvPr/>
        </p:nvSpPr>
        <p:spPr>
          <a:xfrm>
            <a:off x="310900" y="2350225"/>
            <a:ext cx="25728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0"/>
          <p:cNvSpPr/>
          <p:nvPr/>
        </p:nvSpPr>
        <p:spPr>
          <a:xfrm>
            <a:off x="3309685" y="2350225"/>
            <a:ext cx="25728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0"/>
          <p:cNvSpPr/>
          <p:nvPr/>
        </p:nvSpPr>
        <p:spPr>
          <a:xfrm>
            <a:off x="6258660" y="2350225"/>
            <a:ext cx="25728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txBox="1">
            <a:spLocks noGrp="1"/>
          </p:cNvSpPr>
          <p:nvPr>
            <p:ph type="body" idx="2"/>
          </p:nvPr>
        </p:nvSpPr>
        <p:spPr>
          <a:xfrm>
            <a:off x="3309665" y="2498875"/>
            <a:ext cx="25728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SzPts val="1000"/>
              <a:buChar char="●"/>
              <a:defRPr sz="1000" b="1"/>
            </a:lvl1pPr>
            <a:lvl2pPr marL="914400" lvl="1" indent="-266700" rtl="0">
              <a:spcBef>
                <a:spcPts val="0"/>
              </a:spcBef>
              <a:spcAft>
                <a:spcPts val="0"/>
              </a:spcAft>
              <a:buClr>
                <a:schemeClr val="accent2"/>
              </a:buClr>
              <a:buSzPts val="600"/>
              <a:buChar char="○"/>
              <a:defRPr sz="600" b="1"/>
            </a:lvl2pPr>
            <a:lvl3pPr marL="1371600" lvl="2" indent="-266700" rtl="0">
              <a:spcBef>
                <a:spcPts val="0"/>
              </a:spcBef>
              <a:spcAft>
                <a:spcPts val="0"/>
              </a:spcAft>
              <a:buSzPts val="600"/>
              <a:buChar char="■"/>
              <a:defRPr sz="600" b="1"/>
            </a:lvl3pPr>
            <a:lvl4pPr marL="1828800" lvl="3" indent="-266700" rtl="0">
              <a:spcBef>
                <a:spcPts val="0"/>
              </a:spcBef>
              <a:spcAft>
                <a:spcPts val="0"/>
              </a:spcAft>
              <a:buClr>
                <a:schemeClr val="accent2"/>
              </a:buClr>
              <a:buSzPts val="600"/>
              <a:buChar char="●"/>
              <a:defRPr sz="600" b="1"/>
            </a:lvl4pPr>
            <a:lvl5pPr marL="2286000" lvl="4" indent="-266700" rtl="0">
              <a:spcBef>
                <a:spcPts val="0"/>
              </a:spcBef>
              <a:spcAft>
                <a:spcPts val="0"/>
              </a:spcAft>
              <a:buClr>
                <a:schemeClr val="accent2"/>
              </a:buClr>
              <a:buSzPts val="600"/>
              <a:buChar char="○"/>
              <a:defRPr sz="600" b="1"/>
            </a:lvl5pPr>
            <a:lvl6pPr marL="2743200" lvl="5" indent="-266700" rtl="0">
              <a:spcBef>
                <a:spcPts val="0"/>
              </a:spcBef>
              <a:spcAft>
                <a:spcPts val="0"/>
              </a:spcAft>
              <a:buSzPts val="600"/>
              <a:buChar char="■"/>
              <a:defRPr sz="600" b="1"/>
            </a:lvl6pPr>
            <a:lvl7pPr marL="3200400" lvl="6" indent="-266700" rtl="0">
              <a:spcBef>
                <a:spcPts val="0"/>
              </a:spcBef>
              <a:spcAft>
                <a:spcPts val="0"/>
              </a:spcAft>
              <a:buSzPts val="600"/>
              <a:buChar char="●"/>
              <a:defRPr sz="600" b="1"/>
            </a:lvl7pPr>
            <a:lvl8pPr marL="3657600" lvl="7" indent="-266700" rtl="0">
              <a:spcBef>
                <a:spcPts val="0"/>
              </a:spcBef>
              <a:spcAft>
                <a:spcPts val="0"/>
              </a:spcAft>
              <a:buClr>
                <a:schemeClr val="accent2"/>
              </a:buClr>
              <a:buSzPts val="600"/>
              <a:buChar char="○"/>
              <a:defRPr sz="600" b="1"/>
            </a:lvl8pPr>
            <a:lvl9pPr marL="4114800" lvl="8" indent="-266700" rtl="0">
              <a:spcBef>
                <a:spcPts val="0"/>
              </a:spcBef>
              <a:spcAft>
                <a:spcPts val="0"/>
              </a:spcAft>
              <a:buSzPts val="600"/>
              <a:buChar char="■"/>
              <a:defRPr sz="600" b="1"/>
            </a:lvl9pPr>
          </a:lstStyle>
          <a:p>
            <a:endParaRPr/>
          </a:p>
        </p:txBody>
      </p:sp>
      <p:sp>
        <p:nvSpPr>
          <p:cNvPr id="314" name="Google Shape;314;p30"/>
          <p:cNvSpPr txBox="1">
            <a:spLocks noGrp="1"/>
          </p:cNvSpPr>
          <p:nvPr>
            <p:ph type="body" idx="3"/>
          </p:nvPr>
        </p:nvSpPr>
        <p:spPr>
          <a:xfrm>
            <a:off x="6258640" y="2498875"/>
            <a:ext cx="25728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SzPts val="1000"/>
              <a:buChar char="●"/>
              <a:defRPr sz="1000" b="1"/>
            </a:lvl1pPr>
            <a:lvl2pPr marL="914400" lvl="1" indent="-266700" rtl="0">
              <a:spcBef>
                <a:spcPts val="0"/>
              </a:spcBef>
              <a:spcAft>
                <a:spcPts val="0"/>
              </a:spcAft>
              <a:buClr>
                <a:schemeClr val="accent2"/>
              </a:buClr>
              <a:buSzPts val="600"/>
              <a:buChar char="○"/>
              <a:defRPr sz="600" b="1"/>
            </a:lvl2pPr>
            <a:lvl3pPr marL="1371600" lvl="2" indent="-266700" rtl="0">
              <a:spcBef>
                <a:spcPts val="0"/>
              </a:spcBef>
              <a:spcAft>
                <a:spcPts val="0"/>
              </a:spcAft>
              <a:buSzPts val="600"/>
              <a:buChar char="■"/>
              <a:defRPr sz="600" b="1"/>
            </a:lvl3pPr>
            <a:lvl4pPr marL="1828800" lvl="3" indent="-266700" rtl="0">
              <a:spcBef>
                <a:spcPts val="0"/>
              </a:spcBef>
              <a:spcAft>
                <a:spcPts val="0"/>
              </a:spcAft>
              <a:buClr>
                <a:schemeClr val="accent2"/>
              </a:buClr>
              <a:buSzPts val="600"/>
              <a:buChar char="●"/>
              <a:defRPr sz="600" b="1"/>
            </a:lvl4pPr>
            <a:lvl5pPr marL="2286000" lvl="4" indent="-266700" rtl="0">
              <a:spcBef>
                <a:spcPts val="0"/>
              </a:spcBef>
              <a:spcAft>
                <a:spcPts val="0"/>
              </a:spcAft>
              <a:buClr>
                <a:schemeClr val="accent2"/>
              </a:buClr>
              <a:buSzPts val="600"/>
              <a:buChar char="○"/>
              <a:defRPr sz="600" b="1"/>
            </a:lvl5pPr>
            <a:lvl6pPr marL="2743200" lvl="5" indent="-266700" rtl="0">
              <a:spcBef>
                <a:spcPts val="0"/>
              </a:spcBef>
              <a:spcAft>
                <a:spcPts val="0"/>
              </a:spcAft>
              <a:buSzPts val="600"/>
              <a:buChar char="■"/>
              <a:defRPr sz="600" b="1"/>
            </a:lvl6pPr>
            <a:lvl7pPr marL="3200400" lvl="6" indent="-266700" rtl="0">
              <a:spcBef>
                <a:spcPts val="0"/>
              </a:spcBef>
              <a:spcAft>
                <a:spcPts val="0"/>
              </a:spcAft>
              <a:buSzPts val="600"/>
              <a:buChar char="●"/>
              <a:defRPr sz="600" b="1"/>
            </a:lvl7pPr>
            <a:lvl8pPr marL="3657600" lvl="7" indent="-266700" rtl="0">
              <a:spcBef>
                <a:spcPts val="0"/>
              </a:spcBef>
              <a:spcAft>
                <a:spcPts val="0"/>
              </a:spcAft>
              <a:buClr>
                <a:schemeClr val="accent2"/>
              </a:buClr>
              <a:buSzPts val="600"/>
              <a:buChar char="○"/>
              <a:defRPr sz="600" b="1"/>
            </a:lvl8pPr>
            <a:lvl9pPr marL="4114800" lvl="8" indent="-266700" rtl="0">
              <a:spcBef>
                <a:spcPts val="0"/>
              </a:spcBef>
              <a:spcAft>
                <a:spcPts val="0"/>
              </a:spcAft>
              <a:buSzPts val="600"/>
              <a:buChar char="■"/>
              <a:defRPr sz="600" b="1"/>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 cols 1">
  <p:cSld name="TITLE_AND_BODY_2_1_1_1_1">
    <p:spTree>
      <p:nvGrpSpPr>
        <p:cNvPr id="1" name="Shape 315"/>
        <p:cNvGrpSpPr/>
        <p:nvPr/>
      </p:nvGrpSpPr>
      <p:grpSpPr>
        <a:xfrm>
          <a:off x="0" y="0"/>
          <a:ext cx="0" cy="0"/>
          <a:chOff x="0" y="0"/>
          <a:chExt cx="0" cy="0"/>
        </a:xfrm>
      </p:grpSpPr>
      <p:pic>
        <p:nvPicPr>
          <p:cNvPr id="316" name="Google Shape;316;p31"/>
          <p:cNvPicPr preferRelativeResize="0"/>
          <p:nvPr/>
        </p:nvPicPr>
        <p:blipFill rotWithShape="1">
          <a:blip r:embed="rId2">
            <a:alphaModFix/>
          </a:blip>
          <a:srcRect/>
          <a:stretch/>
        </p:blipFill>
        <p:spPr>
          <a:xfrm>
            <a:off x="0" y="13"/>
            <a:ext cx="9144003" cy="5143476"/>
          </a:xfrm>
          <a:prstGeom prst="rect">
            <a:avLst/>
          </a:prstGeom>
          <a:noFill/>
          <a:ln>
            <a:noFill/>
          </a:ln>
        </p:spPr>
      </p:pic>
      <p:pic>
        <p:nvPicPr>
          <p:cNvPr id="317" name="Google Shape;317;p31"/>
          <p:cNvPicPr preferRelativeResize="0"/>
          <p:nvPr/>
        </p:nvPicPr>
        <p:blipFill rotWithShape="1">
          <a:blip r:embed="rId3">
            <a:alphaModFix/>
          </a:blip>
          <a:srcRect t="308" b="317"/>
          <a:stretch/>
        </p:blipFill>
        <p:spPr>
          <a:xfrm>
            <a:off x="276425" y="4775175"/>
            <a:ext cx="816075" cy="169700"/>
          </a:xfrm>
          <a:prstGeom prst="rect">
            <a:avLst/>
          </a:prstGeom>
          <a:noFill/>
          <a:ln>
            <a:noFill/>
          </a:ln>
        </p:spPr>
      </p:pic>
      <p:sp>
        <p:nvSpPr>
          <p:cNvPr id="318" name="Google Shape;318;p31"/>
          <p:cNvSpPr txBox="1">
            <a:spLocks noGrp="1"/>
          </p:cNvSpPr>
          <p:nvPr>
            <p:ph type="title"/>
          </p:nvPr>
        </p:nvSpPr>
        <p:spPr>
          <a:xfrm>
            <a:off x="274320" y="1696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9" name="Google Shape;319;p31"/>
          <p:cNvSpPr txBox="1">
            <a:spLocks noGrp="1"/>
          </p:cNvSpPr>
          <p:nvPr>
            <p:ph type="body" idx="1"/>
          </p:nvPr>
        </p:nvSpPr>
        <p:spPr>
          <a:xfrm>
            <a:off x="312265" y="2498875"/>
            <a:ext cx="25728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chemeClr val="lt1"/>
              </a:buClr>
              <a:buSzPts val="1000"/>
              <a:buChar char="●"/>
              <a:defRPr sz="1000" b="1">
                <a:solidFill>
                  <a:schemeClr val="lt1"/>
                </a:solidFill>
              </a:defRPr>
            </a:lvl1pPr>
            <a:lvl2pPr marL="914400" lvl="1" indent="-266700" rtl="0">
              <a:spcBef>
                <a:spcPts val="0"/>
              </a:spcBef>
              <a:spcAft>
                <a:spcPts val="0"/>
              </a:spcAft>
              <a:buClr>
                <a:schemeClr val="lt1"/>
              </a:buClr>
              <a:buSzPts val="600"/>
              <a:buChar char="○"/>
              <a:defRPr sz="600" b="1">
                <a:solidFill>
                  <a:schemeClr val="lt1"/>
                </a:solidFill>
              </a:defRPr>
            </a:lvl2pPr>
            <a:lvl3pPr marL="1371600" lvl="2" indent="-266700" rtl="0">
              <a:spcBef>
                <a:spcPts val="0"/>
              </a:spcBef>
              <a:spcAft>
                <a:spcPts val="0"/>
              </a:spcAft>
              <a:buClr>
                <a:schemeClr val="lt1"/>
              </a:buClr>
              <a:buSzPts val="600"/>
              <a:buChar char="■"/>
              <a:defRPr sz="600" b="1">
                <a:solidFill>
                  <a:schemeClr val="lt1"/>
                </a:solidFill>
              </a:defRPr>
            </a:lvl3pPr>
            <a:lvl4pPr marL="1828800" lvl="3" indent="-266700" rtl="0">
              <a:spcBef>
                <a:spcPts val="0"/>
              </a:spcBef>
              <a:spcAft>
                <a:spcPts val="0"/>
              </a:spcAft>
              <a:buClr>
                <a:schemeClr val="lt1"/>
              </a:buClr>
              <a:buSzPts val="600"/>
              <a:buChar char="●"/>
              <a:defRPr sz="600" b="1">
                <a:solidFill>
                  <a:schemeClr val="lt1"/>
                </a:solidFill>
              </a:defRPr>
            </a:lvl4pPr>
            <a:lvl5pPr marL="2286000" lvl="4" indent="-266700" rtl="0">
              <a:spcBef>
                <a:spcPts val="0"/>
              </a:spcBef>
              <a:spcAft>
                <a:spcPts val="0"/>
              </a:spcAft>
              <a:buClr>
                <a:schemeClr val="lt1"/>
              </a:buClr>
              <a:buSzPts val="600"/>
              <a:buChar char="○"/>
              <a:defRPr sz="600" b="1">
                <a:solidFill>
                  <a:schemeClr val="lt1"/>
                </a:solidFill>
              </a:defRPr>
            </a:lvl5pPr>
            <a:lvl6pPr marL="2743200" lvl="5" indent="-266700" rtl="0">
              <a:spcBef>
                <a:spcPts val="0"/>
              </a:spcBef>
              <a:spcAft>
                <a:spcPts val="0"/>
              </a:spcAft>
              <a:buClr>
                <a:schemeClr val="lt1"/>
              </a:buClr>
              <a:buSzPts val="600"/>
              <a:buChar char="■"/>
              <a:defRPr sz="600" b="1">
                <a:solidFill>
                  <a:schemeClr val="lt1"/>
                </a:solidFill>
              </a:defRPr>
            </a:lvl6pPr>
            <a:lvl7pPr marL="3200400" lvl="6" indent="-266700" rtl="0">
              <a:spcBef>
                <a:spcPts val="0"/>
              </a:spcBef>
              <a:spcAft>
                <a:spcPts val="0"/>
              </a:spcAft>
              <a:buClr>
                <a:schemeClr val="lt1"/>
              </a:buClr>
              <a:buSzPts val="600"/>
              <a:buChar char="●"/>
              <a:defRPr sz="600" b="1">
                <a:solidFill>
                  <a:schemeClr val="lt1"/>
                </a:solidFill>
              </a:defRPr>
            </a:lvl7pPr>
            <a:lvl8pPr marL="3657600" lvl="7" indent="-266700" rtl="0">
              <a:spcBef>
                <a:spcPts val="0"/>
              </a:spcBef>
              <a:spcAft>
                <a:spcPts val="0"/>
              </a:spcAft>
              <a:buClr>
                <a:schemeClr val="lt1"/>
              </a:buClr>
              <a:buSzPts val="600"/>
              <a:buChar char="○"/>
              <a:defRPr sz="600" b="1">
                <a:solidFill>
                  <a:schemeClr val="lt1"/>
                </a:solidFill>
              </a:defRPr>
            </a:lvl8pPr>
            <a:lvl9pPr marL="4114800" lvl="8" indent="-266700" rtl="0">
              <a:spcBef>
                <a:spcPts val="0"/>
              </a:spcBef>
              <a:spcAft>
                <a:spcPts val="0"/>
              </a:spcAft>
              <a:buClr>
                <a:schemeClr val="lt1"/>
              </a:buClr>
              <a:buSzPts val="600"/>
              <a:buChar char="■"/>
              <a:defRPr sz="600" b="1">
                <a:solidFill>
                  <a:schemeClr val="lt1"/>
                </a:solidFill>
              </a:defRPr>
            </a:lvl9pPr>
          </a:lstStyle>
          <a:p>
            <a:endParaRPr/>
          </a:p>
        </p:txBody>
      </p:sp>
      <p:sp>
        <p:nvSpPr>
          <p:cNvPr id="320" name="Google Shape;320;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1" name="Google Shape;321;p31"/>
          <p:cNvSpPr/>
          <p:nvPr/>
        </p:nvSpPr>
        <p:spPr>
          <a:xfrm>
            <a:off x="310900" y="2350225"/>
            <a:ext cx="25728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1"/>
          <p:cNvSpPr/>
          <p:nvPr/>
        </p:nvSpPr>
        <p:spPr>
          <a:xfrm>
            <a:off x="3309685" y="2350225"/>
            <a:ext cx="25728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1"/>
          <p:cNvSpPr/>
          <p:nvPr/>
        </p:nvSpPr>
        <p:spPr>
          <a:xfrm>
            <a:off x="6258660" y="2350225"/>
            <a:ext cx="2572800" cy="2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1"/>
          <p:cNvSpPr txBox="1">
            <a:spLocks noGrp="1"/>
          </p:cNvSpPr>
          <p:nvPr>
            <p:ph type="body" idx="2"/>
          </p:nvPr>
        </p:nvSpPr>
        <p:spPr>
          <a:xfrm>
            <a:off x="3309685" y="2498875"/>
            <a:ext cx="25728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chemeClr val="lt1"/>
              </a:buClr>
              <a:buSzPts val="1000"/>
              <a:buChar char="●"/>
              <a:defRPr sz="1000" b="1">
                <a:solidFill>
                  <a:schemeClr val="lt1"/>
                </a:solidFill>
              </a:defRPr>
            </a:lvl1pPr>
            <a:lvl2pPr marL="914400" lvl="1" indent="-266700" rtl="0">
              <a:spcBef>
                <a:spcPts val="0"/>
              </a:spcBef>
              <a:spcAft>
                <a:spcPts val="0"/>
              </a:spcAft>
              <a:buClr>
                <a:schemeClr val="lt1"/>
              </a:buClr>
              <a:buSzPts val="600"/>
              <a:buChar char="○"/>
              <a:defRPr sz="600" b="1">
                <a:solidFill>
                  <a:schemeClr val="lt1"/>
                </a:solidFill>
              </a:defRPr>
            </a:lvl2pPr>
            <a:lvl3pPr marL="1371600" lvl="2" indent="-266700" rtl="0">
              <a:spcBef>
                <a:spcPts val="0"/>
              </a:spcBef>
              <a:spcAft>
                <a:spcPts val="0"/>
              </a:spcAft>
              <a:buClr>
                <a:schemeClr val="lt1"/>
              </a:buClr>
              <a:buSzPts val="600"/>
              <a:buChar char="■"/>
              <a:defRPr sz="600" b="1">
                <a:solidFill>
                  <a:schemeClr val="lt1"/>
                </a:solidFill>
              </a:defRPr>
            </a:lvl3pPr>
            <a:lvl4pPr marL="1828800" lvl="3" indent="-266700" rtl="0">
              <a:spcBef>
                <a:spcPts val="0"/>
              </a:spcBef>
              <a:spcAft>
                <a:spcPts val="0"/>
              </a:spcAft>
              <a:buClr>
                <a:schemeClr val="lt1"/>
              </a:buClr>
              <a:buSzPts val="600"/>
              <a:buChar char="●"/>
              <a:defRPr sz="600" b="1">
                <a:solidFill>
                  <a:schemeClr val="lt1"/>
                </a:solidFill>
              </a:defRPr>
            </a:lvl4pPr>
            <a:lvl5pPr marL="2286000" lvl="4" indent="-266700" rtl="0">
              <a:spcBef>
                <a:spcPts val="0"/>
              </a:spcBef>
              <a:spcAft>
                <a:spcPts val="0"/>
              </a:spcAft>
              <a:buClr>
                <a:schemeClr val="lt1"/>
              </a:buClr>
              <a:buSzPts val="600"/>
              <a:buChar char="○"/>
              <a:defRPr sz="600" b="1">
                <a:solidFill>
                  <a:schemeClr val="lt1"/>
                </a:solidFill>
              </a:defRPr>
            </a:lvl5pPr>
            <a:lvl6pPr marL="2743200" lvl="5" indent="-266700" rtl="0">
              <a:spcBef>
                <a:spcPts val="0"/>
              </a:spcBef>
              <a:spcAft>
                <a:spcPts val="0"/>
              </a:spcAft>
              <a:buClr>
                <a:schemeClr val="lt1"/>
              </a:buClr>
              <a:buSzPts val="600"/>
              <a:buChar char="■"/>
              <a:defRPr sz="600" b="1">
                <a:solidFill>
                  <a:schemeClr val="lt1"/>
                </a:solidFill>
              </a:defRPr>
            </a:lvl6pPr>
            <a:lvl7pPr marL="3200400" lvl="6" indent="-266700" rtl="0">
              <a:spcBef>
                <a:spcPts val="0"/>
              </a:spcBef>
              <a:spcAft>
                <a:spcPts val="0"/>
              </a:spcAft>
              <a:buClr>
                <a:schemeClr val="lt1"/>
              </a:buClr>
              <a:buSzPts val="600"/>
              <a:buChar char="●"/>
              <a:defRPr sz="600" b="1">
                <a:solidFill>
                  <a:schemeClr val="lt1"/>
                </a:solidFill>
              </a:defRPr>
            </a:lvl7pPr>
            <a:lvl8pPr marL="3657600" lvl="7" indent="-266700" rtl="0">
              <a:spcBef>
                <a:spcPts val="0"/>
              </a:spcBef>
              <a:spcAft>
                <a:spcPts val="0"/>
              </a:spcAft>
              <a:buClr>
                <a:schemeClr val="lt1"/>
              </a:buClr>
              <a:buSzPts val="600"/>
              <a:buChar char="○"/>
              <a:defRPr sz="600" b="1">
                <a:solidFill>
                  <a:schemeClr val="lt1"/>
                </a:solidFill>
              </a:defRPr>
            </a:lvl8pPr>
            <a:lvl9pPr marL="4114800" lvl="8" indent="-266700" rtl="0">
              <a:spcBef>
                <a:spcPts val="0"/>
              </a:spcBef>
              <a:spcAft>
                <a:spcPts val="0"/>
              </a:spcAft>
              <a:buClr>
                <a:schemeClr val="lt1"/>
              </a:buClr>
              <a:buSzPts val="600"/>
              <a:buChar char="■"/>
              <a:defRPr sz="600" b="1">
                <a:solidFill>
                  <a:schemeClr val="lt1"/>
                </a:solidFill>
              </a:defRPr>
            </a:lvl9pPr>
          </a:lstStyle>
          <a:p>
            <a:endParaRPr/>
          </a:p>
        </p:txBody>
      </p:sp>
      <p:sp>
        <p:nvSpPr>
          <p:cNvPr id="325" name="Google Shape;325;p31"/>
          <p:cNvSpPr txBox="1">
            <a:spLocks noGrp="1"/>
          </p:cNvSpPr>
          <p:nvPr>
            <p:ph type="body" idx="3"/>
          </p:nvPr>
        </p:nvSpPr>
        <p:spPr>
          <a:xfrm>
            <a:off x="6258660" y="2498875"/>
            <a:ext cx="2572800" cy="297300"/>
          </a:xfrm>
          <a:prstGeom prst="rect">
            <a:avLst/>
          </a:prstGeom>
        </p:spPr>
        <p:txBody>
          <a:bodyPr spcFirstLastPara="1" wrap="square" lIns="0" tIns="0" rIns="0" bIns="0" anchor="t" anchorCtr="0">
            <a:noAutofit/>
          </a:bodyPr>
          <a:lstStyle>
            <a:lvl1pPr marL="457200" lvl="0" indent="-292100" rtl="0">
              <a:spcBef>
                <a:spcPts val="0"/>
              </a:spcBef>
              <a:spcAft>
                <a:spcPts val="0"/>
              </a:spcAft>
              <a:buClr>
                <a:schemeClr val="lt1"/>
              </a:buClr>
              <a:buSzPts val="1000"/>
              <a:buChar char="●"/>
              <a:defRPr sz="1000" b="1">
                <a:solidFill>
                  <a:schemeClr val="lt1"/>
                </a:solidFill>
              </a:defRPr>
            </a:lvl1pPr>
            <a:lvl2pPr marL="914400" lvl="1" indent="-266700" rtl="0">
              <a:spcBef>
                <a:spcPts val="0"/>
              </a:spcBef>
              <a:spcAft>
                <a:spcPts val="0"/>
              </a:spcAft>
              <a:buClr>
                <a:schemeClr val="lt1"/>
              </a:buClr>
              <a:buSzPts val="600"/>
              <a:buChar char="○"/>
              <a:defRPr sz="600" b="1">
                <a:solidFill>
                  <a:schemeClr val="lt1"/>
                </a:solidFill>
              </a:defRPr>
            </a:lvl2pPr>
            <a:lvl3pPr marL="1371600" lvl="2" indent="-266700" rtl="0">
              <a:spcBef>
                <a:spcPts val="0"/>
              </a:spcBef>
              <a:spcAft>
                <a:spcPts val="0"/>
              </a:spcAft>
              <a:buClr>
                <a:schemeClr val="lt1"/>
              </a:buClr>
              <a:buSzPts val="600"/>
              <a:buChar char="■"/>
              <a:defRPr sz="600" b="1">
                <a:solidFill>
                  <a:schemeClr val="lt1"/>
                </a:solidFill>
              </a:defRPr>
            </a:lvl3pPr>
            <a:lvl4pPr marL="1828800" lvl="3" indent="-266700" rtl="0">
              <a:spcBef>
                <a:spcPts val="0"/>
              </a:spcBef>
              <a:spcAft>
                <a:spcPts val="0"/>
              </a:spcAft>
              <a:buClr>
                <a:schemeClr val="lt1"/>
              </a:buClr>
              <a:buSzPts val="600"/>
              <a:buChar char="●"/>
              <a:defRPr sz="600" b="1">
                <a:solidFill>
                  <a:schemeClr val="lt1"/>
                </a:solidFill>
              </a:defRPr>
            </a:lvl4pPr>
            <a:lvl5pPr marL="2286000" lvl="4" indent="-266700" rtl="0">
              <a:spcBef>
                <a:spcPts val="0"/>
              </a:spcBef>
              <a:spcAft>
                <a:spcPts val="0"/>
              </a:spcAft>
              <a:buClr>
                <a:schemeClr val="lt1"/>
              </a:buClr>
              <a:buSzPts val="600"/>
              <a:buChar char="○"/>
              <a:defRPr sz="600" b="1">
                <a:solidFill>
                  <a:schemeClr val="lt1"/>
                </a:solidFill>
              </a:defRPr>
            </a:lvl5pPr>
            <a:lvl6pPr marL="2743200" lvl="5" indent="-266700" rtl="0">
              <a:spcBef>
                <a:spcPts val="0"/>
              </a:spcBef>
              <a:spcAft>
                <a:spcPts val="0"/>
              </a:spcAft>
              <a:buClr>
                <a:schemeClr val="lt1"/>
              </a:buClr>
              <a:buSzPts val="600"/>
              <a:buChar char="■"/>
              <a:defRPr sz="600" b="1">
                <a:solidFill>
                  <a:schemeClr val="lt1"/>
                </a:solidFill>
              </a:defRPr>
            </a:lvl6pPr>
            <a:lvl7pPr marL="3200400" lvl="6" indent="-266700" rtl="0">
              <a:spcBef>
                <a:spcPts val="0"/>
              </a:spcBef>
              <a:spcAft>
                <a:spcPts val="0"/>
              </a:spcAft>
              <a:buClr>
                <a:schemeClr val="lt1"/>
              </a:buClr>
              <a:buSzPts val="600"/>
              <a:buChar char="●"/>
              <a:defRPr sz="600" b="1">
                <a:solidFill>
                  <a:schemeClr val="lt1"/>
                </a:solidFill>
              </a:defRPr>
            </a:lvl7pPr>
            <a:lvl8pPr marL="3657600" lvl="7" indent="-266700" rtl="0">
              <a:spcBef>
                <a:spcPts val="0"/>
              </a:spcBef>
              <a:spcAft>
                <a:spcPts val="0"/>
              </a:spcAft>
              <a:buClr>
                <a:schemeClr val="lt1"/>
              </a:buClr>
              <a:buSzPts val="600"/>
              <a:buChar char="○"/>
              <a:defRPr sz="600" b="1">
                <a:solidFill>
                  <a:schemeClr val="lt1"/>
                </a:solidFill>
              </a:defRPr>
            </a:lvl8pPr>
            <a:lvl9pPr marL="4114800" lvl="8" indent="-266700" rtl="0">
              <a:spcBef>
                <a:spcPts val="0"/>
              </a:spcBef>
              <a:spcAft>
                <a:spcPts val="0"/>
              </a:spcAft>
              <a:buClr>
                <a:schemeClr val="lt1"/>
              </a:buClr>
              <a:buSzPts val="600"/>
              <a:buChar char="■"/>
              <a:defRPr sz="600" b="1">
                <a:solidFill>
                  <a:schemeClr val="l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24"/>
        <p:cNvGrpSpPr/>
        <p:nvPr/>
      </p:nvGrpSpPr>
      <p:grpSpPr>
        <a:xfrm>
          <a:off x="0" y="0"/>
          <a:ext cx="0" cy="0"/>
          <a:chOff x="0" y="0"/>
          <a:chExt cx="0" cy="0"/>
        </a:xfrm>
      </p:grpSpPr>
      <p:pic>
        <p:nvPicPr>
          <p:cNvPr id="25" name="Google Shape;25;p4"/>
          <p:cNvPicPr preferRelativeResize="0"/>
          <p:nvPr/>
        </p:nvPicPr>
        <p:blipFill>
          <a:blip r:embed="rId2">
            <a:alphaModFix/>
          </a:blip>
          <a:stretch>
            <a:fillRect/>
          </a:stretch>
        </p:blipFill>
        <p:spPr>
          <a:xfrm>
            <a:off x="0" y="13"/>
            <a:ext cx="9144000" cy="5143476"/>
          </a:xfrm>
          <a:prstGeom prst="rect">
            <a:avLst/>
          </a:prstGeom>
          <a:noFill/>
          <a:ln>
            <a:noFill/>
          </a:ln>
        </p:spPr>
      </p:pic>
      <p:sp>
        <p:nvSpPr>
          <p:cNvPr id="26" name="Google Shape;26;p4"/>
          <p:cNvSpPr txBox="1">
            <a:spLocks noGrp="1"/>
          </p:cNvSpPr>
          <p:nvPr>
            <p:ph type="title"/>
          </p:nvPr>
        </p:nvSpPr>
        <p:spPr>
          <a:xfrm>
            <a:off x="1976825" y="1373400"/>
            <a:ext cx="6556800" cy="841800"/>
          </a:xfrm>
          <a:prstGeom prst="rect">
            <a:avLst/>
          </a:prstGeom>
        </p:spPr>
        <p:txBody>
          <a:bodyPr spcFirstLastPara="1" wrap="square" lIns="91425" tIns="91425" rIns="91425" bIns="91425" anchor="ctr" anchorCtr="0">
            <a:normAutofit/>
          </a:bodyPr>
          <a:lstStyle>
            <a:lvl1pPr lvl="0" rtl="0">
              <a:spcBef>
                <a:spcPts val="0"/>
              </a:spcBef>
              <a:spcAft>
                <a:spcPts val="0"/>
              </a:spcAft>
              <a:buSzPts val="2400"/>
              <a:buNone/>
              <a:defRPr sz="2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7" name="Google Shape;2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8" name="Google Shape;28;p4"/>
          <p:cNvPicPr preferRelativeResize="0"/>
          <p:nvPr/>
        </p:nvPicPr>
        <p:blipFill>
          <a:blip r:embed="rId3">
            <a:alphaModFix/>
          </a:blip>
          <a:stretch>
            <a:fillRect/>
          </a:stretch>
        </p:blipFill>
        <p:spPr>
          <a:xfrm>
            <a:off x="3983113" y="4418300"/>
            <a:ext cx="1177776" cy="244925"/>
          </a:xfrm>
          <a:prstGeom prst="rect">
            <a:avLst/>
          </a:prstGeom>
          <a:noFill/>
          <a:ln>
            <a:noFill/>
          </a:ln>
        </p:spPr>
      </p:pic>
      <p:pic>
        <p:nvPicPr>
          <p:cNvPr id="29" name="Google Shape;29;p4"/>
          <p:cNvPicPr preferRelativeResize="0"/>
          <p:nvPr/>
        </p:nvPicPr>
        <p:blipFill rotWithShape="1">
          <a:blip r:embed="rId4">
            <a:alphaModFix/>
          </a:blip>
          <a:srcRect l="22372"/>
          <a:stretch/>
        </p:blipFill>
        <p:spPr>
          <a:xfrm>
            <a:off x="0" y="299500"/>
            <a:ext cx="1872474" cy="294025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ide: Title and body Dark">
  <p:cSld name="TITLE_AND_BODY_1_1">
    <p:spTree>
      <p:nvGrpSpPr>
        <p:cNvPr id="1" name="Shape 326"/>
        <p:cNvGrpSpPr/>
        <p:nvPr/>
      </p:nvGrpSpPr>
      <p:grpSpPr>
        <a:xfrm>
          <a:off x="0" y="0"/>
          <a:ext cx="0" cy="0"/>
          <a:chOff x="0" y="0"/>
          <a:chExt cx="0" cy="0"/>
        </a:xfrm>
      </p:grpSpPr>
      <p:pic>
        <p:nvPicPr>
          <p:cNvPr id="327" name="Google Shape;327;p32"/>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328" name="Google Shape;328;p32"/>
          <p:cNvSpPr txBox="1">
            <a:spLocks noGrp="1"/>
          </p:cNvSpPr>
          <p:nvPr>
            <p:ph type="body" idx="1"/>
          </p:nvPr>
        </p:nvSpPr>
        <p:spPr>
          <a:xfrm>
            <a:off x="2740150" y="373475"/>
            <a:ext cx="6127500" cy="4093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sz="1600"/>
            </a:lvl1pPr>
            <a:lvl2pPr marL="914400" lvl="1" indent="-317500" rtl="0">
              <a:spcBef>
                <a:spcPts val="0"/>
              </a:spcBef>
              <a:spcAft>
                <a:spcPts val="0"/>
              </a:spcAft>
              <a:buClr>
                <a:schemeClr val="accent2"/>
              </a:buClr>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Clr>
                <a:schemeClr val="accent2"/>
              </a:buClr>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Clr>
                <a:schemeClr val="accent2"/>
              </a:buClr>
              <a:buSzPts val="1400"/>
              <a:buChar char="○"/>
              <a:defRPr sz="1400"/>
            </a:lvl8pPr>
            <a:lvl9pPr marL="4114800" lvl="8" indent="-317500" rtl="0">
              <a:spcBef>
                <a:spcPts val="0"/>
              </a:spcBef>
              <a:spcAft>
                <a:spcPts val="0"/>
              </a:spcAft>
              <a:buSzPts val="1400"/>
              <a:buChar char="■"/>
              <a:defRPr sz="1400"/>
            </a:lvl9pPr>
          </a:lstStyle>
          <a:p>
            <a:endParaRPr/>
          </a:p>
        </p:txBody>
      </p:sp>
      <p:sp>
        <p:nvSpPr>
          <p:cNvPr id="329" name="Google Shape;329;p32"/>
          <p:cNvSpPr txBox="1">
            <a:spLocks noGrp="1"/>
          </p:cNvSpPr>
          <p:nvPr>
            <p:ph type="title"/>
          </p:nvPr>
        </p:nvSpPr>
        <p:spPr>
          <a:xfrm>
            <a:off x="276575" y="373475"/>
            <a:ext cx="1780800" cy="11073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Font typeface="Montserrat"/>
              <a:buNone/>
              <a:defRPr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 name="Google Shape;330;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31" name="Google Shape;331;p32"/>
          <p:cNvPicPr preferRelativeResize="0"/>
          <p:nvPr/>
        </p:nvPicPr>
        <p:blipFill rotWithShape="1">
          <a:blip r:embed="rId3">
            <a:alphaModFix/>
          </a:blip>
          <a:srcRect t="308" b="317"/>
          <a:stretch/>
        </p:blipFill>
        <p:spPr>
          <a:xfrm>
            <a:off x="276575" y="4775167"/>
            <a:ext cx="816075" cy="169700"/>
          </a:xfrm>
          <a:prstGeom prst="rect">
            <a:avLst/>
          </a:prstGeom>
          <a:noFill/>
          <a:ln>
            <a:noFill/>
          </a:ln>
        </p:spPr>
      </p:pic>
      <p:cxnSp>
        <p:nvCxnSpPr>
          <p:cNvPr id="332" name="Google Shape;332;p32"/>
          <p:cNvCxnSpPr/>
          <p:nvPr/>
        </p:nvCxnSpPr>
        <p:spPr>
          <a:xfrm>
            <a:off x="2461780" y="252590"/>
            <a:ext cx="0" cy="4638300"/>
          </a:xfrm>
          <a:prstGeom prst="straightConnector1">
            <a:avLst/>
          </a:prstGeom>
          <a:noFill/>
          <a:ln w="9525" cap="flat" cmpd="sng">
            <a:solidFill>
              <a:srgbClr val="CCCCCC"/>
            </a:solidFill>
            <a:prstDash val="solid"/>
            <a:round/>
            <a:headEnd type="none" w="med" len="med"/>
            <a:tailEnd type="none" w="med" len="med"/>
          </a:ln>
        </p:spPr>
      </p:cxnSp>
      <p:sp>
        <p:nvSpPr>
          <p:cNvPr id="333" name="Google Shape;333;p32"/>
          <p:cNvSpPr txBox="1">
            <a:spLocks noGrp="1"/>
          </p:cNvSpPr>
          <p:nvPr>
            <p:ph type="body" idx="2"/>
          </p:nvPr>
        </p:nvSpPr>
        <p:spPr>
          <a:xfrm>
            <a:off x="276425" y="1786575"/>
            <a:ext cx="1780800" cy="2988600"/>
          </a:xfrm>
          <a:prstGeom prst="rect">
            <a:avLst/>
          </a:prstGeom>
        </p:spPr>
        <p:txBody>
          <a:bodyPr spcFirstLastPara="1" wrap="square" lIns="91425" tIns="91425" rIns="91425" bIns="91425" anchor="t" anchorCtr="0">
            <a:normAutofit/>
          </a:bodyPr>
          <a:lstStyle>
            <a:lvl1pPr marL="457200" lvl="0" indent="-298450" rtl="0">
              <a:lnSpc>
                <a:spcPct val="100000"/>
              </a:lnSpc>
              <a:spcBef>
                <a:spcPts val="0"/>
              </a:spcBef>
              <a:spcAft>
                <a:spcPts val="0"/>
              </a:spcAft>
              <a:buSzPts val="1100"/>
              <a:buChar char="●"/>
              <a:defRPr sz="1100"/>
            </a:lvl1pPr>
            <a:lvl2pPr marL="914400" lvl="1" indent="-285750" rtl="0">
              <a:lnSpc>
                <a:spcPct val="100000"/>
              </a:lnSpc>
              <a:spcBef>
                <a:spcPts val="0"/>
              </a:spcBef>
              <a:spcAft>
                <a:spcPts val="0"/>
              </a:spcAft>
              <a:buClr>
                <a:schemeClr val="accent2"/>
              </a:buClr>
              <a:buSzPts val="900"/>
              <a:buChar char="○"/>
              <a:defRPr sz="900"/>
            </a:lvl2pPr>
            <a:lvl3pPr marL="1371600" lvl="2" indent="-285750" rtl="0">
              <a:lnSpc>
                <a:spcPct val="100000"/>
              </a:lnSpc>
              <a:spcBef>
                <a:spcPts val="0"/>
              </a:spcBef>
              <a:spcAft>
                <a:spcPts val="0"/>
              </a:spcAft>
              <a:buSzPts val="900"/>
              <a:buChar char="■"/>
              <a:defRPr sz="900"/>
            </a:lvl3pPr>
            <a:lvl4pPr marL="1828800" lvl="3" indent="-285750" rtl="0">
              <a:lnSpc>
                <a:spcPct val="100000"/>
              </a:lnSpc>
              <a:spcBef>
                <a:spcPts val="0"/>
              </a:spcBef>
              <a:spcAft>
                <a:spcPts val="0"/>
              </a:spcAft>
              <a:buClr>
                <a:schemeClr val="accent2"/>
              </a:buClr>
              <a:buSzPts val="900"/>
              <a:buChar char="●"/>
              <a:defRPr sz="900"/>
            </a:lvl4pPr>
            <a:lvl5pPr marL="2286000" lvl="4" indent="-285750" rtl="0">
              <a:lnSpc>
                <a:spcPct val="100000"/>
              </a:lnSpc>
              <a:spcBef>
                <a:spcPts val="0"/>
              </a:spcBef>
              <a:spcAft>
                <a:spcPts val="0"/>
              </a:spcAft>
              <a:buClr>
                <a:schemeClr val="accent2"/>
              </a:buClr>
              <a:buSzPts val="900"/>
              <a:buChar char="○"/>
              <a:defRPr sz="900"/>
            </a:lvl5pPr>
            <a:lvl6pPr marL="2743200" lvl="5" indent="-285750" rtl="0">
              <a:lnSpc>
                <a:spcPct val="100000"/>
              </a:lnSpc>
              <a:spcBef>
                <a:spcPts val="0"/>
              </a:spcBef>
              <a:spcAft>
                <a:spcPts val="0"/>
              </a:spcAft>
              <a:buSzPts val="900"/>
              <a:buChar char="■"/>
              <a:defRPr sz="900"/>
            </a:lvl6pPr>
            <a:lvl7pPr marL="3200400" lvl="6" indent="-285750" rtl="0">
              <a:lnSpc>
                <a:spcPct val="100000"/>
              </a:lnSpc>
              <a:spcBef>
                <a:spcPts val="0"/>
              </a:spcBef>
              <a:spcAft>
                <a:spcPts val="0"/>
              </a:spcAft>
              <a:buClr>
                <a:schemeClr val="dk2"/>
              </a:buClr>
              <a:buSzPts val="900"/>
              <a:buChar char="●"/>
              <a:defRPr sz="900"/>
            </a:lvl7pPr>
            <a:lvl8pPr marL="3657600" lvl="7" indent="-285750" rtl="0">
              <a:lnSpc>
                <a:spcPct val="100000"/>
              </a:lnSpc>
              <a:spcBef>
                <a:spcPts val="0"/>
              </a:spcBef>
              <a:spcAft>
                <a:spcPts val="0"/>
              </a:spcAft>
              <a:buSzPts val="900"/>
              <a:buChar char="○"/>
              <a:defRPr sz="900"/>
            </a:lvl8pPr>
            <a:lvl9pPr marL="4114800" lvl="8" indent="-285750" rtl="0">
              <a:lnSpc>
                <a:spcPct val="100000"/>
              </a:lnSpc>
              <a:spcBef>
                <a:spcPts val="0"/>
              </a:spcBef>
              <a:spcAft>
                <a:spcPts val="0"/>
              </a:spcAft>
              <a:buClr>
                <a:schemeClr val="dk2"/>
              </a:buClr>
              <a:buSzPts val="900"/>
              <a:buChar char="■"/>
              <a:defRPr sz="900"/>
            </a:lvl9pPr>
          </a:lstStyle>
          <a:p>
            <a:endParaRPr/>
          </a:p>
        </p:txBody>
      </p:sp>
    </p:spTree>
  </p:cSld>
  <p:clrMapOvr>
    <a:masterClrMapping/>
  </p:clrMapOvr>
  <p:extLst>
    <p:ext uri="{DCECCB84-F9BA-43D5-87BE-67443E8EF086}">
      <p15:sldGuideLst xmlns:p15="http://schemas.microsoft.com/office/powerpoint/2012/main">
        <p15:guide id="1" pos="1726">
          <p15:clr>
            <a:srgbClr val="FA7B17"/>
          </p15:clr>
        </p15:guide>
        <p15:guide id="2" pos="1296">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ide: Title and body Dark 1">
  <p:cSld name="TITLE_AND_BODY_1_1_2">
    <p:spTree>
      <p:nvGrpSpPr>
        <p:cNvPr id="1" name="Shape 334"/>
        <p:cNvGrpSpPr/>
        <p:nvPr/>
      </p:nvGrpSpPr>
      <p:grpSpPr>
        <a:xfrm>
          <a:off x="0" y="0"/>
          <a:ext cx="0" cy="0"/>
          <a:chOff x="0" y="0"/>
          <a:chExt cx="0" cy="0"/>
        </a:xfrm>
      </p:grpSpPr>
      <p:pic>
        <p:nvPicPr>
          <p:cNvPr id="335" name="Google Shape;335;p33"/>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336" name="Google Shape;336;p33"/>
          <p:cNvSpPr txBox="1">
            <a:spLocks noGrp="1"/>
          </p:cNvSpPr>
          <p:nvPr>
            <p:ph type="title"/>
          </p:nvPr>
        </p:nvSpPr>
        <p:spPr>
          <a:xfrm>
            <a:off x="276575" y="373475"/>
            <a:ext cx="1780800" cy="1107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000"/>
              <a:buFont typeface="Montserrat"/>
              <a:buNone/>
              <a:defRPr b="1">
                <a:solidFill>
                  <a:schemeClr val="lt1"/>
                </a:solidFill>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7" name="Google Shape;337;p33"/>
          <p:cNvSpPr txBox="1">
            <a:spLocks noGrp="1"/>
          </p:cNvSpPr>
          <p:nvPr>
            <p:ph type="body" idx="1"/>
          </p:nvPr>
        </p:nvSpPr>
        <p:spPr>
          <a:xfrm>
            <a:off x="2740150" y="373475"/>
            <a:ext cx="6127500" cy="4093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accent1"/>
              </a:buClr>
              <a:buSzPts val="1600"/>
              <a:buChar char="●"/>
              <a:defRPr sz="1600">
                <a:solidFill>
                  <a:schemeClr val="lt1"/>
                </a:solidFill>
              </a:defRPr>
            </a:lvl1pPr>
            <a:lvl2pPr marL="914400" lvl="1" indent="-317500" rtl="0">
              <a:spcBef>
                <a:spcPts val="0"/>
              </a:spcBef>
              <a:spcAft>
                <a:spcPts val="0"/>
              </a:spcAft>
              <a:buClr>
                <a:schemeClr val="lt1"/>
              </a:buClr>
              <a:buSzPts val="1400"/>
              <a:buChar char="○"/>
              <a:defRPr sz="1400">
                <a:solidFill>
                  <a:schemeClr val="lt1"/>
                </a:solidFill>
              </a:defRPr>
            </a:lvl2pPr>
            <a:lvl3pPr marL="1371600" lvl="2" indent="-317500" rtl="0">
              <a:spcBef>
                <a:spcPts val="0"/>
              </a:spcBef>
              <a:spcAft>
                <a:spcPts val="0"/>
              </a:spcAft>
              <a:buClr>
                <a:schemeClr val="accent1"/>
              </a:buClr>
              <a:buSzPts val="1400"/>
              <a:buChar char="■"/>
              <a:defRPr sz="1400">
                <a:solidFill>
                  <a:schemeClr val="lt1"/>
                </a:solidFill>
              </a:defRPr>
            </a:lvl3pPr>
            <a:lvl4pPr marL="1828800" lvl="3" indent="-317500" rtl="0">
              <a:spcBef>
                <a:spcPts val="0"/>
              </a:spcBef>
              <a:spcAft>
                <a:spcPts val="0"/>
              </a:spcAft>
              <a:buSzPts val="1400"/>
              <a:buChar char="●"/>
              <a:defRPr sz="1400">
                <a:solidFill>
                  <a:schemeClr val="lt1"/>
                </a:solidFill>
              </a:defRPr>
            </a:lvl4pPr>
            <a:lvl5pPr marL="2286000" lvl="4" indent="-317500" rtl="0">
              <a:spcBef>
                <a:spcPts val="0"/>
              </a:spcBef>
              <a:spcAft>
                <a:spcPts val="0"/>
              </a:spcAft>
              <a:buClr>
                <a:schemeClr val="lt1"/>
              </a:buClr>
              <a:buSzPts val="1400"/>
              <a:buChar char="○"/>
              <a:defRPr sz="1400">
                <a:solidFill>
                  <a:schemeClr val="lt1"/>
                </a:solidFill>
              </a:defRPr>
            </a:lvl5pPr>
            <a:lvl6pPr marL="2743200" lvl="5" indent="-317500" rtl="0">
              <a:spcBef>
                <a:spcPts val="0"/>
              </a:spcBef>
              <a:spcAft>
                <a:spcPts val="0"/>
              </a:spcAft>
              <a:buClr>
                <a:schemeClr val="accent1"/>
              </a:buClr>
              <a:buSzPts val="1400"/>
              <a:buChar char="■"/>
              <a:defRPr sz="1400">
                <a:solidFill>
                  <a:schemeClr val="lt1"/>
                </a:solidFill>
              </a:defRPr>
            </a:lvl6pPr>
            <a:lvl7pPr marL="3200400" lvl="6" indent="-317500" rtl="0">
              <a:spcBef>
                <a:spcPts val="0"/>
              </a:spcBef>
              <a:spcAft>
                <a:spcPts val="0"/>
              </a:spcAft>
              <a:buSzPts val="1400"/>
              <a:buChar char="●"/>
              <a:defRPr sz="1400">
                <a:solidFill>
                  <a:schemeClr val="lt1"/>
                </a:solidFill>
              </a:defRPr>
            </a:lvl7pPr>
            <a:lvl8pPr marL="3657600" lvl="7" indent="-317500" rtl="0">
              <a:spcBef>
                <a:spcPts val="0"/>
              </a:spcBef>
              <a:spcAft>
                <a:spcPts val="0"/>
              </a:spcAft>
              <a:buClr>
                <a:schemeClr val="lt1"/>
              </a:buClr>
              <a:buSzPts val="1400"/>
              <a:buChar char="○"/>
              <a:defRPr sz="1400">
                <a:solidFill>
                  <a:schemeClr val="lt1"/>
                </a:solidFill>
              </a:defRPr>
            </a:lvl8pPr>
            <a:lvl9pPr marL="4114800" lvl="8" indent="-317500" rtl="0">
              <a:spcBef>
                <a:spcPts val="0"/>
              </a:spcBef>
              <a:spcAft>
                <a:spcPts val="0"/>
              </a:spcAft>
              <a:buClr>
                <a:schemeClr val="accent1"/>
              </a:buClr>
              <a:buSzPts val="1400"/>
              <a:buChar char="■"/>
              <a:defRPr sz="1400">
                <a:solidFill>
                  <a:schemeClr val="lt1"/>
                </a:solidFill>
              </a:defRPr>
            </a:lvl9pPr>
          </a:lstStyle>
          <a:p>
            <a:endParaRPr/>
          </a:p>
        </p:txBody>
      </p:sp>
      <p:sp>
        <p:nvSpPr>
          <p:cNvPr id="338" name="Google Shape;338;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39" name="Google Shape;339;p33"/>
          <p:cNvPicPr preferRelativeResize="0"/>
          <p:nvPr/>
        </p:nvPicPr>
        <p:blipFill rotWithShape="1">
          <a:blip r:embed="rId3">
            <a:alphaModFix/>
          </a:blip>
          <a:srcRect t="308" b="317"/>
          <a:stretch/>
        </p:blipFill>
        <p:spPr>
          <a:xfrm>
            <a:off x="276575" y="4775167"/>
            <a:ext cx="816075" cy="169700"/>
          </a:xfrm>
          <a:prstGeom prst="rect">
            <a:avLst/>
          </a:prstGeom>
          <a:noFill/>
          <a:ln>
            <a:noFill/>
          </a:ln>
        </p:spPr>
      </p:pic>
      <p:cxnSp>
        <p:nvCxnSpPr>
          <p:cNvPr id="340" name="Google Shape;340;p33"/>
          <p:cNvCxnSpPr/>
          <p:nvPr/>
        </p:nvCxnSpPr>
        <p:spPr>
          <a:xfrm>
            <a:off x="2461780" y="252590"/>
            <a:ext cx="0" cy="4638300"/>
          </a:xfrm>
          <a:prstGeom prst="straightConnector1">
            <a:avLst/>
          </a:prstGeom>
          <a:noFill/>
          <a:ln w="9525" cap="flat" cmpd="sng">
            <a:solidFill>
              <a:schemeClr val="accent2"/>
            </a:solidFill>
            <a:prstDash val="solid"/>
            <a:round/>
            <a:headEnd type="none" w="med" len="med"/>
            <a:tailEnd type="none" w="med" len="med"/>
          </a:ln>
        </p:spPr>
      </p:cxnSp>
      <p:sp>
        <p:nvSpPr>
          <p:cNvPr id="341" name="Google Shape;341;p33"/>
          <p:cNvSpPr txBox="1">
            <a:spLocks noGrp="1"/>
          </p:cNvSpPr>
          <p:nvPr>
            <p:ph type="body" idx="2"/>
          </p:nvPr>
        </p:nvSpPr>
        <p:spPr>
          <a:xfrm>
            <a:off x="276425" y="1786575"/>
            <a:ext cx="1780800" cy="2988600"/>
          </a:xfrm>
          <a:prstGeom prst="rect">
            <a:avLst/>
          </a:prstGeom>
        </p:spPr>
        <p:txBody>
          <a:bodyPr spcFirstLastPara="1" wrap="square" lIns="91425" tIns="91425" rIns="91425" bIns="91425" anchor="t" anchorCtr="0">
            <a:normAutofit/>
          </a:bodyPr>
          <a:lstStyle>
            <a:lvl1pPr marL="457200" lvl="0" indent="-298450" rtl="0">
              <a:lnSpc>
                <a:spcPct val="100000"/>
              </a:lnSpc>
              <a:spcBef>
                <a:spcPts val="0"/>
              </a:spcBef>
              <a:spcAft>
                <a:spcPts val="0"/>
              </a:spcAft>
              <a:buClr>
                <a:schemeClr val="accent1"/>
              </a:buClr>
              <a:buSzPts val="1100"/>
              <a:buChar char="●"/>
              <a:defRPr sz="1100">
                <a:solidFill>
                  <a:schemeClr val="lt1"/>
                </a:solidFill>
              </a:defRPr>
            </a:lvl1pPr>
            <a:lvl2pPr marL="914400" lvl="1" indent="-285750" rtl="0">
              <a:lnSpc>
                <a:spcPct val="100000"/>
              </a:lnSpc>
              <a:spcBef>
                <a:spcPts val="0"/>
              </a:spcBef>
              <a:spcAft>
                <a:spcPts val="0"/>
              </a:spcAft>
              <a:buClr>
                <a:schemeClr val="lt1"/>
              </a:buClr>
              <a:buSzPts val="900"/>
              <a:buChar char="○"/>
              <a:defRPr sz="900">
                <a:solidFill>
                  <a:schemeClr val="lt1"/>
                </a:solidFill>
              </a:defRPr>
            </a:lvl2pPr>
            <a:lvl3pPr marL="1371600" lvl="2" indent="-285750" rtl="0">
              <a:lnSpc>
                <a:spcPct val="100000"/>
              </a:lnSpc>
              <a:spcBef>
                <a:spcPts val="0"/>
              </a:spcBef>
              <a:spcAft>
                <a:spcPts val="0"/>
              </a:spcAft>
              <a:buClr>
                <a:schemeClr val="lt1"/>
              </a:buClr>
              <a:buSzPts val="900"/>
              <a:buChar char="■"/>
              <a:defRPr sz="900">
                <a:solidFill>
                  <a:schemeClr val="lt1"/>
                </a:solidFill>
              </a:defRPr>
            </a:lvl3pPr>
            <a:lvl4pPr marL="1828800" lvl="3" indent="-285750" rtl="0">
              <a:lnSpc>
                <a:spcPct val="100000"/>
              </a:lnSpc>
              <a:spcBef>
                <a:spcPts val="0"/>
              </a:spcBef>
              <a:spcAft>
                <a:spcPts val="0"/>
              </a:spcAft>
              <a:buClr>
                <a:schemeClr val="lt1"/>
              </a:buClr>
              <a:buSzPts val="900"/>
              <a:buChar char="●"/>
              <a:defRPr sz="900">
                <a:solidFill>
                  <a:schemeClr val="lt1"/>
                </a:solidFill>
              </a:defRPr>
            </a:lvl4pPr>
            <a:lvl5pPr marL="2286000" lvl="4" indent="-285750" rtl="0">
              <a:lnSpc>
                <a:spcPct val="100000"/>
              </a:lnSpc>
              <a:spcBef>
                <a:spcPts val="0"/>
              </a:spcBef>
              <a:spcAft>
                <a:spcPts val="0"/>
              </a:spcAft>
              <a:buClr>
                <a:schemeClr val="lt1"/>
              </a:buClr>
              <a:buSzPts val="900"/>
              <a:buChar char="○"/>
              <a:defRPr sz="900">
                <a:solidFill>
                  <a:schemeClr val="lt1"/>
                </a:solidFill>
              </a:defRPr>
            </a:lvl5pPr>
            <a:lvl6pPr marL="2743200" lvl="5" indent="-285750" rtl="0">
              <a:lnSpc>
                <a:spcPct val="100000"/>
              </a:lnSpc>
              <a:spcBef>
                <a:spcPts val="0"/>
              </a:spcBef>
              <a:spcAft>
                <a:spcPts val="0"/>
              </a:spcAft>
              <a:buClr>
                <a:schemeClr val="lt1"/>
              </a:buClr>
              <a:buSzPts val="900"/>
              <a:buChar char="■"/>
              <a:defRPr sz="900">
                <a:solidFill>
                  <a:schemeClr val="lt1"/>
                </a:solidFill>
              </a:defRPr>
            </a:lvl6pPr>
            <a:lvl7pPr marL="3200400" lvl="6" indent="-285750" rtl="0">
              <a:lnSpc>
                <a:spcPct val="100000"/>
              </a:lnSpc>
              <a:spcBef>
                <a:spcPts val="0"/>
              </a:spcBef>
              <a:spcAft>
                <a:spcPts val="0"/>
              </a:spcAft>
              <a:buClr>
                <a:schemeClr val="lt1"/>
              </a:buClr>
              <a:buSzPts val="900"/>
              <a:buChar char="●"/>
              <a:defRPr sz="900">
                <a:solidFill>
                  <a:schemeClr val="lt1"/>
                </a:solidFill>
              </a:defRPr>
            </a:lvl7pPr>
            <a:lvl8pPr marL="3657600" lvl="7" indent="-285750" rtl="0">
              <a:lnSpc>
                <a:spcPct val="100000"/>
              </a:lnSpc>
              <a:spcBef>
                <a:spcPts val="0"/>
              </a:spcBef>
              <a:spcAft>
                <a:spcPts val="0"/>
              </a:spcAft>
              <a:buClr>
                <a:schemeClr val="lt1"/>
              </a:buClr>
              <a:buSzPts val="900"/>
              <a:buChar char="○"/>
              <a:defRPr sz="900">
                <a:solidFill>
                  <a:schemeClr val="lt1"/>
                </a:solidFill>
              </a:defRPr>
            </a:lvl8pPr>
            <a:lvl9pPr marL="4114800" lvl="8" indent="-285750" rtl="0">
              <a:lnSpc>
                <a:spcPct val="100000"/>
              </a:lnSpc>
              <a:spcBef>
                <a:spcPts val="0"/>
              </a:spcBef>
              <a:spcAft>
                <a:spcPts val="0"/>
              </a:spcAft>
              <a:buClr>
                <a:schemeClr val="lt1"/>
              </a:buClr>
              <a:buSzPts val="900"/>
              <a:buChar char="■"/>
              <a:defRPr sz="900">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pos="1726">
          <p15:clr>
            <a:srgbClr val="FA7B17"/>
          </p15:clr>
        </p15:guide>
        <p15:guide id="2" pos="1296">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ntro - People">
  <p:cSld name="TITLE_AND_BODY_1_1_1">
    <p:spTree>
      <p:nvGrpSpPr>
        <p:cNvPr id="1" name="Shape 342"/>
        <p:cNvGrpSpPr/>
        <p:nvPr/>
      </p:nvGrpSpPr>
      <p:grpSpPr>
        <a:xfrm>
          <a:off x="0" y="0"/>
          <a:ext cx="0" cy="0"/>
          <a:chOff x="0" y="0"/>
          <a:chExt cx="0" cy="0"/>
        </a:xfrm>
      </p:grpSpPr>
      <p:pic>
        <p:nvPicPr>
          <p:cNvPr id="343" name="Google Shape;343;p34"/>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344" name="Google Shape;344;p34"/>
          <p:cNvSpPr txBox="1">
            <a:spLocks noGrp="1"/>
          </p:cNvSpPr>
          <p:nvPr>
            <p:ph type="title"/>
          </p:nvPr>
        </p:nvSpPr>
        <p:spPr>
          <a:xfrm>
            <a:off x="276425" y="388300"/>
            <a:ext cx="1781100" cy="11961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Font typeface="Montserrat"/>
              <a:buNone/>
              <a:defRPr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5" name="Google Shape;345;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46" name="Google Shape;346;p34"/>
          <p:cNvPicPr preferRelativeResize="0"/>
          <p:nvPr/>
        </p:nvPicPr>
        <p:blipFill rotWithShape="1">
          <a:blip r:embed="rId3">
            <a:alphaModFix/>
          </a:blip>
          <a:srcRect t="308" b="317"/>
          <a:stretch/>
        </p:blipFill>
        <p:spPr>
          <a:xfrm>
            <a:off x="274320" y="4775167"/>
            <a:ext cx="816075" cy="169700"/>
          </a:xfrm>
          <a:prstGeom prst="rect">
            <a:avLst/>
          </a:prstGeom>
          <a:noFill/>
          <a:ln>
            <a:noFill/>
          </a:ln>
        </p:spPr>
      </p:pic>
      <p:cxnSp>
        <p:nvCxnSpPr>
          <p:cNvPr id="347" name="Google Shape;347;p34"/>
          <p:cNvCxnSpPr/>
          <p:nvPr/>
        </p:nvCxnSpPr>
        <p:spPr>
          <a:xfrm>
            <a:off x="2466950" y="252590"/>
            <a:ext cx="0" cy="4638300"/>
          </a:xfrm>
          <a:prstGeom prst="straightConnector1">
            <a:avLst/>
          </a:prstGeom>
          <a:noFill/>
          <a:ln w="9525" cap="flat" cmpd="sng">
            <a:solidFill>
              <a:srgbClr val="CCCCCC"/>
            </a:solidFill>
            <a:prstDash val="solid"/>
            <a:round/>
            <a:headEnd type="none" w="med" len="med"/>
            <a:tailEnd type="none" w="med" len="med"/>
          </a:ln>
        </p:spPr>
      </p:cxnSp>
      <p:sp>
        <p:nvSpPr>
          <p:cNvPr id="348" name="Google Shape;348;p34"/>
          <p:cNvSpPr txBox="1">
            <a:spLocks noGrp="1"/>
          </p:cNvSpPr>
          <p:nvPr>
            <p:ph type="body" idx="1"/>
          </p:nvPr>
        </p:nvSpPr>
        <p:spPr>
          <a:xfrm>
            <a:off x="2782700" y="499500"/>
            <a:ext cx="6084900" cy="243900"/>
          </a:xfrm>
          <a:prstGeom prst="rect">
            <a:avLst/>
          </a:prstGeom>
        </p:spPr>
        <p:txBody>
          <a:bodyPr spcFirstLastPara="1" wrap="square" lIns="0" tIns="0" rIns="0" bIns="0" anchor="t"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Clr>
                <a:schemeClr val="accent2"/>
              </a:buClr>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Clr>
                <a:schemeClr val="accent2"/>
              </a:buClr>
              <a:buSzPts val="1400"/>
              <a:buChar char="●"/>
              <a:defRPr sz="1400"/>
            </a:lvl4pPr>
            <a:lvl5pPr marL="2286000" lvl="4" indent="-317500" rtl="0">
              <a:spcBef>
                <a:spcPts val="0"/>
              </a:spcBef>
              <a:spcAft>
                <a:spcPts val="0"/>
              </a:spcAft>
              <a:buClr>
                <a:schemeClr val="accent2"/>
              </a:buClr>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Clr>
                <a:schemeClr val="accent2"/>
              </a:buClr>
              <a:buSzPts val="1400"/>
              <a:buChar char="○"/>
              <a:defRPr sz="1400"/>
            </a:lvl8pPr>
            <a:lvl9pPr marL="4114800" lvl="8" indent="-317500" rtl="0">
              <a:spcBef>
                <a:spcPts val="0"/>
              </a:spcBef>
              <a:spcAft>
                <a:spcPts val="0"/>
              </a:spcAft>
              <a:buSzPts val="1400"/>
              <a:buChar char="■"/>
              <a:defRPr sz="1400"/>
            </a:lvl9pPr>
          </a:lstStyle>
          <a:p>
            <a:endParaRPr/>
          </a:p>
        </p:txBody>
      </p:sp>
    </p:spTree>
  </p:cSld>
  <p:clrMapOvr>
    <a:masterClrMapping/>
  </p:clrMapOvr>
  <p:extLst>
    <p:ext uri="{DCECCB84-F9BA-43D5-87BE-67443E8EF086}">
      <p15:sldGuideLst xmlns:p15="http://schemas.microsoft.com/office/powerpoint/2012/main">
        <p15:guide id="1" pos="1726">
          <p15:clr>
            <a:srgbClr val="FA7B17"/>
          </p15:clr>
        </p15:guide>
        <p15:guide id="2" pos="1296">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Intro - People 1">
  <p:cSld name="TITLE_AND_BODY_1_1_1_1">
    <p:spTree>
      <p:nvGrpSpPr>
        <p:cNvPr id="1" name="Shape 349"/>
        <p:cNvGrpSpPr/>
        <p:nvPr/>
      </p:nvGrpSpPr>
      <p:grpSpPr>
        <a:xfrm>
          <a:off x="0" y="0"/>
          <a:ext cx="0" cy="0"/>
          <a:chOff x="0" y="0"/>
          <a:chExt cx="0" cy="0"/>
        </a:xfrm>
      </p:grpSpPr>
      <p:pic>
        <p:nvPicPr>
          <p:cNvPr id="350" name="Google Shape;350;p35"/>
          <p:cNvPicPr preferRelativeResize="0"/>
          <p:nvPr/>
        </p:nvPicPr>
        <p:blipFill rotWithShape="1">
          <a:blip r:embed="rId2">
            <a:alphaModFix/>
          </a:blip>
          <a:srcRect/>
          <a:stretch/>
        </p:blipFill>
        <p:spPr>
          <a:xfrm>
            <a:off x="0" y="0"/>
            <a:ext cx="9144003" cy="5143501"/>
          </a:xfrm>
          <a:prstGeom prst="rect">
            <a:avLst/>
          </a:prstGeom>
          <a:noFill/>
          <a:ln>
            <a:noFill/>
          </a:ln>
        </p:spPr>
      </p:pic>
      <p:pic>
        <p:nvPicPr>
          <p:cNvPr id="351" name="Google Shape;351;p35"/>
          <p:cNvPicPr preferRelativeResize="0"/>
          <p:nvPr/>
        </p:nvPicPr>
        <p:blipFill rotWithShape="1">
          <a:blip r:embed="rId3">
            <a:alphaModFix/>
          </a:blip>
          <a:srcRect t="308" b="317"/>
          <a:stretch/>
        </p:blipFill>
        <p:spPr>
          <a:xfrm>
            <a:off x="276575" y="4775167"/>
            <a:ext cx="816075" cy="169700"/>
          </a:xfrm>
          <a:prstGeom prst="rect">
            <a:avLst/>
          </a:prstGeom>
          <a:noFill/>
          <a:ln>
            <a:noFill/>
          </a:ln>
        </p:spPr>
      </p:pic>
      <p:sp>
        <p:nvSpPr>
          <p:cNvPr id="352" name="Google Shape;352;p35"/>
          <p:cNvSpPr txBox="1">
            <a:spLocks noGrp="1"/>
          </p:cNvSpPr>
          <p:nvPr>
            <p:ph type="title"/>
          </p:nvPr>
        </p:nvSpPr>
        <p:spPr>
          <a:xfrm>
            <a:off x="276425" y="388300"/>
            <a:ext cx="1781100" cy="11961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000"/>
              <a:buFont typeface="Montserrat"/>
              <a:buNone/>
              <a:defRPr b="1">
                <a:solidFill>
                  <a:schemeClr val="lt1"/>
                </a:solidFill>
                <a:latin typeface="Montserrat"/>
                <a:ea typeface="Montserrat"/>
                <a:cs typeface="Montserrat"/>
                <a:sym typeface="Montserrat"/>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53" name="Google Shape;353;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354" name="Google Shape;354;p35"/>
          <p:cNvCxnSpPr/>
          <p:nvPr/>
        </p:nvCxnSpPr>
        <p:spPr>
          <a:xfrm>
            <a:off x="2466950" y="252590"/>
            <a:ext cx="0" cy="4638300"/>
          </a:xfrm>
          <a:prstGeom prst="straightConnector1">
            <a:avLst/>
          </a:prstGeom>
          <a:noFill/>
          <a:ln w="9525" cap="flat" cmpd="sng">
            <a:solidFill>
              <a:schemeClr val="accent2"/>
            </a:solidFill>
            <a:prstDash val="solid"/>
            <a:round/>
            <a:headEnd type="none" w="med" len="med"/>
            <a:tailEnd type="none" w="med" len="med"/>
          </a:ln>
        </p:spPr>
      </p:cxnSp>
      <p:sp>
        <p:nvSpPr>
          <p:cNvPr id="355" name="Google Shape;355;p35"/>
          <p:cNvSpPr txBox="1">
            <a:spLocks noGrp="1"/>
          </p:cNvSpPr>
          <p:nvPr>
            <p:ph type="body" idx="1"/>
          </p:nvPr>
        </p:nvSpPr>
        <p:spPr>
          <a:xfrm>
            <a:off x="2782700" y="499500"/>
            <a:ext cx="6084900" cy="243900"/>
          </a:xfrm>
          <a:prstGeom prst="rect">
            <a:avLst/>
          </a:prstGeom>
        </p:spPr>
        <p:txBody>
          <a:bodyPr spcFirstLastPara="1" wrap="square" lIns="0" tIns="0" rIns="0" bIns="0" anchor="t" anchorCtr="0">
            <a:normAutofit/>
          </a:bodyPr>
          <a:lstStyle>
            <a:lvl1pPr marL="457200" lvl="0" indent="-317500" rtl="0">
              <a:spcBef>
                <a:spcPts val="0"/>
              </a:spcBef>
              <a:spcAft>
                <a:spcPts val="0"/>
              </a:spcAft>
              <a:buClr>
                <a:schemeClr val="accent1"/>
              </a:buClr>
              <a:buSzPts val="1400"/>
              <a:buChar char="●"/>
              <a:defRPr>
                <a:solidFill>
                  <a:schemeClr val="lt1"/>
                </a:solidFill>
              </a:defRPr>
            </a:lvl1pPr>
            <a:lvl2pPr marL="914400" lvl="1" indent="-317500" rtl="0">
              <a:spcBef>
                <a:spcPts val="0"/>
              </a:spcBef>
              <a:spcAft>
                <a:spcPts val="0"/>
              </a:spcAft>
              <a:buClr>
                <a:schemeClr val="accent1"/>
              </a:buClr>
              <a:buSzPts val="1400"/>
              <a:buChar char="○"/>
              <a:defRPr sz="1400">
                <a:solidFill>
                  <a:schemeClr val="lt1"/>
                </a:solidFill>
              </a:defRPr>
            </a:lvl2pPr>
            <a:lvl3pPr marL="1371600" lvl="2" indent="-317500" rtl="0">
              <a:spcBef>
                <a:spcPts val="0"/>
              </a:spcBef>
              <a:spcAft>
                <a:spcPts val="0"/>
              </a:spcAft>
              <a:buClr>
                <a:schemeClr val="accent1"/>
              </a:buClr>
              <a:buSzPts val="1400"/>
              <a:buChar char="■"/>
              <a:defRPr sz="1400">
                <a:solidFill>
                  <a:schemeClr val="lt1"/>
                </a:solidFill>
              </a:defRPr>
            </a:lvl3pPr>
            <a:lvl4pPr marL="1828800" lvl="3" indent="-317500" rtl="0">
              <a:spcBef>
                <a:spcPts val="0"/>
              </a:spcBef>
              <a:spcAft>
                <a:spcPts val="0"/>
              </a:spcAft>
              <a:buClr>
                <a:schemeClr val="accent1"/>
              </a:buClr>
              <a:buSzPts val="1400"/>
              <a:buChar char="●"/>
              <a:defRPr sz="1400">
                <a:solidFill>
                  <a:schemeClr val="lt1"/>
                </a:solidFill>
              </a:defRPr>
            </a:lvl4pPr>
            <a:lvl5pPr marL="2286000" lvl="4" indent="-317500" rtl="0">
              <a:spcBef>
                <a:spcPts val="0"/>
              </a:spcBef>
              <a:spcAft>
                <a:spcPts val="0"/>
              </a:spcAft>
              <a:buClr>
                <a:schemeClr val="accent1"/>
              </a:buClr>
              <a:buSzPts val="1400"/>
              <a:buChar char="○"/>
              <a:defRPr sz="1400">
                <a:solidFill>
                  <a:schemeClr val="lt1"/>
                </a:solidFill>
              </a:defRPr>
            </a:lvl5pPr>
            <a:lvl6pPr marL="2743200" lvl="5" indent="-317500" rtl="0">
              <a:spcBef>
                <a:spcPts val="0"/>
              </a:spcBef>
              <a:spcAft>
                <a:spcPts val="0"/>
              </a:spcAft>
              <a:buClr>
                <a:schemeClr val="accent1"/>
              </a:buClr>
              <a:buSzPts val="1400"/>
              <a:buChar char="■"/>
              <a:defRPr sz="1400">
                <a:solidFill>
                  <a:schemeClr val="lt1"/>
                </a:solidFill>
              </a:defRPr>
            </a:lvl6pPr>
            <a:lvl7pPr marL="3200400" lvl="6" indent="-317500" rtl="0">
              <a:spcBef>
                <a:spcPts val="0"/>
              </a:spcBef>
              <a:spcAft>
                <a:spcPts val="0"/>
              </a:spcAft>
              <a:buClr>
                <a:schemeClr val="accent1"/>
              </a:buClr>
              <a:buSzPts val="1400"/>
              <a:buChar char="●"/>
              <a:defRPr sz="1400">
                <a:solidFill>
                  <a:schemeClr val="lt1"/>
                </a:solidFill>
              </a:defRPr>
            </a:lvl7pPr>
            <a:lvl8pPr marL="3657600" lvl="7" indent="-317500" rtl="0">
              <a:spcBef>
                <a:spcPts val="0"/>
              </a:spcBef>
              <a:spcAft>
                <a:spcPts val="0"/>
              </a:spcAft>
              <a:buClr>
                <a:schemeClr val="accent1"/>
              </a:buClr>
              <a:buSzPts val="1400"/>
              <a:buChar char="○"/>
              <a:defRPr sz="1400">
                <a:solidFill>
                  <a:schemeClr val="lt1"/>
                </a:solidFill>
              </a:defRPr>
            </a:lvl8pPr>
            <a:lvl9pPr marL="4114800" lvl="8" indent="-317500" rtl="0">
              <a:spcBef>
                <a:spcPts val="0"/>
              </a:spcBef>
              <a:spcAft>
                <a:spcPts val="0"/>
              </a:spcAft>
              <a:buClr>
                <a:schemeClr val="accent1"/>
              </a:buClr>
              <a:buSzPts val="1400"/>
              <a:buChar char="■"/>
              <a:defRPr sz="1400">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pos="1726">
          <p15:clr>
            <a:srgbClr val="FA7B17"/>
          </p15:clr>
        </p15:guide>
        <p15:guide id="2" pos="1296">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Dark">
  <p:cSld name="TITLE_AND_TWO_COLUMNS_1">
    <p:spTree>
      <p:nvGrpSpPr>
        <p:cNvPr id="1" name="Shape 356"/>
        <p:cNvGrpSpPr/>
        <p:nvPr/>
      </p:nvGrpSpPr>
      <p:grpSpPr>
        <a:xfrm>
          <a:off x="0" y="0"/>
          <a:ext cx="0" cy="0"/>
          <a:chOff x="0" y="0"/>
          <a:chExt cx="0" cy="0"/>
        </a:xfrm>
      </p:grpSpPr>
      <p:sp>
        <p:nvSpPr>
          <p:cNvPr id="357" name="Google Shape;357;p36"/>
          <p:cNvSpPr txBox="1">
            <a:spLocks noGrp="1"/>
          </p:cNvSpPr>
          <p:nvPr>
            <p:ph type="title"/>
          </p:nvPr>
        </p:nvSpPr>
        <p:spPr>
          <a:xfrm>
            <a:off x="274320" y="1696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8" name="Google Shape;358;p36"/>
          <p:cNvSpPr txBox="1">
            <a:spLocks noGrp="1"/>
          </p:cNvSpPr>
          <p:nvPr>
            <p:ph type="body" idx="1"/>
          </p:nvPr>
        </p:nvSpPr>
        <p:spPr>
          <a:xfrm>
            <a:off x="276300" y="1152475"/>
            <a:ext cx="41148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a:solidFill>
                  <a:srgbClr val="434343"/>
                </a:solidFill>
              </a:defRPr>
            </a:lvl1pPr>
            <a:lvl2pPr marL="914400" lvl="1" indent="-304800" rtl="0">
              <a:spcBef>
                <a:spcPts val="0"/>
              </a:spcBef>
              <a:spcAft>
                <a:spcPts val="0"/>
              </a:spcAft>
              <a:buClr>
                <a:schemeClr val="accent2"/>
              </a:buClr>
              <a:buSzPts val="1200"/>
              <a:buChar char="○"/>
              <a:defRPr sz="1200">
                <a:solidFill>
                  <a:srgbClr val="434343"/>
                </a:solidFill>
              </a:defRPr>
            </a:lvl2pPr>
            <a:lvl3pPr marL="1371600" lvl="2" indent="-304800" rtl="0">
              <a:spcBef>
                <a:spcPts val="0"/>
              </a:spcBef>
              <a:spcAft>
                <a:spcPts val="0"/>
              </a:spcAft>
              <a:buSzPts val="1200"/>
              <a:buChar char="■"/>
              <a:defRPr sz="1200">
                <a:solidFill>
                  <a:srgbClr val="434343"/>
                </a:solidFill>
              </a:defRPr>
            </a:lvl3pPr>
            <a:lvl4pPr marL="1828800" lvl="3" indent="-304800" rtl="0">
              <a:spcBef>
                <a:spcPts val="0"/>
              </a:spcBef>
              <a:spcAft>
                <a:spcPts val="0"/>
              </a:spcAft>
              <a:buSzPts val="1200"/>
              <a:buChar char="●"/>
              <a:defRPr sz="1200">
                <a:solidFill>
                  <a:srgbClr val="434343"/>
                </a:solidFill>
              </a:defRPr>
            </a:lvl4pPr>
            <a:lvl5pPr marL="2286000" lvl="4" indent="-304800" rtl="0">
              <a:spcBef>
                <a:spcPts val="0"/>
              </a:spcBef>
              <a:spcAft>
                <a:spcPts val="0"/>
              </a:spcAft>
              <a:buClr>
                <a:schemeClr val="accent2"/>
              </a:buClr>
              <a:buSzPts val="1200"/>
              <a:buChar char="○"/>
              <a:defRPr sz="1200">
                <a:solidFill>
                  <a:srgbClr val="434343"/>
                </a:solidFill>
              </a:defRPr>
            </a:lvl5pPr>
            <a:lvl6pPr marL="2743200" lvl="5" indent="-304800" rtl="0">
              <a:spcBef>
                <a:spcPts val="0"/>
              </a:spcBef>
              <a:spcAft>
                <a:spcPts val="0"/>
              </a:spcAft>
              <a:buClr>
                <a:schemeClr val="accent1"/>
              </a:buClr>
              <a:buSzPts val="1200"/>
              <a:buChar char="■"/>
              <a:defRPr sz="1200">
                <a:solidFill>
                  <a:srgbClr val="434343"/>
                </a:solidFill>
              </a:defRPr>
            </a:lvl6pPr>
            <a:lvl7pPr marL="3200400" lvl="6" indent="-304800" rtl="0">
              <a:spcBef>
                <a:spcPts val="0"/>
              </a:spcBef>
              <a:spcAft>
                <a:spcPts val="0"/>
              </a:spcAft>
              <a:buClr>
                <a:schemeClr val="accent2"/>
              </a:buClr>
              <a:buSzPts val="1200"/>
              <a:buChar char="●"/>
              <a:defRPr sz="1200">
                <a:solidFill>
                  <a:srgbClr val="434343"/>
                </a:solidFill>
              </a:defRPr>
            </a:lvl7pPr>
            <a:lvl8pPr marL="3657600" lvl="7" indent="-304800" rtl="0">
              <a:spcBef>
                <a:spcPts val="0"/>
              </a:spcBef>
              <a:spcAft>
                <a:spcPts val="0"/>
              </a:spcAft>
              <a:buClr>
                <a:schemeClr val="accent2"/>
              </a:buClr>
              <a:buSzPts val="1200"/>
              <a:buChar char="○"/>
              <a:defRPr sz="1200">
                <a:solidFill>
                  <a:srgbClr val="434343"/>
                </a:solidFill>
              </a:defRPr>
            </a:lvl8pPr>
            <a:lvl9pPr marL="4114800" lvl="8" indent="-304800" rtl="0">
              <a:spcBef>
                <a:spcPts val="0"/>
              </a:spcBef>
              <a:spcAft>
                <a:spcPts val="0"/>
              </a:spcAft>
              <a:buClr>
                <a:schemeClr val="accent1"/>
              </a:buClr>
              <a:buSzPts val="1200"/>
              <a:buChar char="■"/>
              <a:defRPr sz="1200">
                <a:solidFill>
                  <a:srgbClr val="434343"/>
                </a:solidFill>
              </a:defRPr>
            </a:lvl9pPr>
          </a:lstStyle>
          <a:p>
            <a:endParaRPr/>
          </a:p>
        </p:txBody>
      </p:sp>
      <p:sp>
        <p:nvSpPr>
          <p:cNvPr id="359" name="Google Shape;359;p36"/>
          <p:cNvSpPr txBox="1">
            <a:spLocks noGrp="1"/>
          </p:cNvSpPr>
          <p:nvPr>
            <p:ph type="body" idx="2"/>
          </p:nvPr>
        </p:nvSpPr>
        <p:spPr>
          <a:xfrm>
            <a:off x="4752775" y="1152475"/>
            <a:ext cx="41148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a:solidFill>
                  <a:srgbClr val="434343"/>
                </a:solidFill>
              </a:defRPr>
            </a:lvl1pPr>
            <a:lvl2pPr marL="914400" lvl="1" indent="-304800" rtl="0">
              <a:spcBef>
                <a:spcPts val="0"/>
              </a:spcBef>
              <a:spcAft>
                <a:spcPts val="0"/>
              </a:spcAft>
              <a:buClr>
                <a:schemeClr val="accent2"/>
              </a:buClr>
              <a:buSzPts val="1200"/>
              <a:buChar char="○"/>
              <a:defRPr sz="1200">
                <a:solidFill>
                  <a:srgbClr val="434343"/>
                </a:solidFill>
              </a:defRPr>
            </a:lvl2pPr>
            <a:lvl3pPr marL="1371600" lvl="2" indent="-304800" rtl="0">
              <a:spcBef>
                <a:spcPts val="0"/>
              </a:spcBef>
              <a:spcAft>
                <a:spcPts val="0"/>
              </a:spcAft>
              <a:buSzPts val="1200"/>
              <a:buChar char="■"/>
              <a:defRPr sz="1200">
                <a:solidFill>
                  <a:srgbClr val="434343"/>
                </a:solidFill>
              </a:defRPr>
            </a:lvl3pPr>
            <a:lvl4pPr marL="1828800" lvl="3" indent="-304800" rtl="0">
              <a:spcBef>
                <a:spcPts val="0"/>
              </a:spcBef>
              <a:spcAft>
                <a:spcPts val="0"/>
              </a:spcAft>
              <a:buSzPts val="1200"/>
              <a:buChar char="●"/>
              <a:defRPr sz="1200">
                <a:solidFill>
                  <a:srgbClr val="434343"/>
                </a:solidFill>
              </a:defRPr>
            </a:lvl4pPr>
            <a:lvl5pPr marL="2286000" lvl="4" indent="-304800" rtl="0">
              <a:spcBef>
                <a:spcPts val="0"/>
              </a:spcBef>
              <a:spcAft>
                <a:spcPts val="0"/>
              </a:spcAft>
              <a:buClr>
                <a:schemeClr val="accent2"/>
              </a:buClr>
              <a:buSzPts val="1200"/>
              <a:buChar char="○"/>
              <a:defRPr sz="1200">
                <a:solidFill>
                  <a:srgbClr val="434343"/>
                </a:solidFill>
              </a:defRPr>
            </a:lvl5pPr>
            <a:lvl6pPr marL="2743200" lvl="5" indent="-304800" rtl="0">
              <a:spcBef>
                <a:spcPts val="0"/>
              </a:spcBef>
              <a:spcAft>
                <a:spcPts val="0"/>
              </a:spcAft>
              <a:buClr>
                <a:schemeClr val="accent1"/>
              </a:buClr>
              <a:buSzPts val="1200"/>
              <a:buChar char="■"/>
              <a:defRPr sz="1200">
                <a:solidFill>
                  <a:srgbClr val="434343"/>
                </a:solidFill>
              </a:defRPr>
            </a:lvl6pPr>
            <a:lvl7pPr marL="3200400" lvl="6" indent="-304800" rtl="0">
              <a:spcBef>
                <a:spcPts val="0"/>
              </a:spcBef>
              <a:spcAft>
                <a:spcPts val="0"/>
              </a:spcAft>
              <a:buClr>
                <a:schemeClr val="accent2"/>
              </a:buClr>
              <a:buSzPts val="1200"/>
              <a:buChar char="●"/>
              <a:defRPr sz="1200">
                <a:solidFill>
                  <a:srgbClr val="434343"/>
                </a:solidFill>
              </a:defRPr>
            </a:lvl7pPr>
            <a:lvl8pPr marL="3657600" lvl="7" indent="-304800" rtl="0">
              <a:spcBef>
                <a:spcPts val="0"/>
              </a:spcBef>
              <a:spcAft>
                <a:spcPts val="0"/>
              </a:spcAft>
              <a:buClr>
                <a:schemeClr val="accent2"/>
              </a:buClr>
              <a:buSzPts val="1200"/>
              <a:buChar char="○"/>
              <a:defRPr sz="1200">
                <a:solidFill>
                  <a:srgbClr val="434343"/>
                </a:solidFill>
              </a:defRPr>
            </a:lvl8pPr>
            <a:lvl9pPr marL="4114800" lvl="8" indent="-304800" rtl="0">
              <a:spcBef>
                <a:spcPts val="0"/>
              </a:spcBef>
              <a:spcAft>
                <a:spcPts val="0"/>
              </a:spcAft>
              <a:buClr>
                <a:schemeClr val="accent1"/>
              </a:buClr>
              <a:buSzPts val="1200"/>
              <a:buChar char="■"/>
              <a:defRPr sz="1200">
                <a:solidFill>
                  <a:srgbClr val="434343"/>
                </a:solidFill>
              </a:defRPr>
            </a:lvl9pPr>
          </a:lstStyle>
          <a:p>
            <a:endParaRPr/>
          </a:p>
        </p:txBody>
      </p:sp>
      <p:sp>
        <p:nvSpPr>
          <p:cNvPr id="360" name="Google Shape;360;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2766">
          <p15:clr>
            <a:srgbClr val="FA7B17"/>
          </p15:clr>
        </p15:guide>
        <p15:guide id="2" pos="2994">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Dark 1">
  <p:cSld name="TITLE_AND_TWO_COLUMNS_1_1">
    <p:spTree>
      <p:nvGrpSpPr>
        <p:cNvPr id="1" name="Shape 361"/>
        <p:cNvGrpSpPr/>
        <p:nvPr/>
      </p:nvGrpSpPr>
      <p:grpSpPr>
        <a:xfrm>
          <a:off x="0" y="0"/>
          <a:ext cx="0" cy="0"/>
          <a:chOff x="0" y="0"/>
          <a:chExt cx="0" cy="0"/>
        </a:xfrm>
      </p:grpSpPr>
      <p:pic>
        <p:nvPicPr>
          <p:cNvPr id="362" name="Google Shape;362;p37"/>
          <p:cNvPicPr preferRelativeResize="0"/>
          <p:nvPr/>
        </p:nvPicPr>
        <p:blipFill rotWithShape="1">
          <a:blip r:embed="rId2">
            <a:alphaModFix/>
          </a:blip>
          <a:srcRect/>
          <a:stretch/>
        </p:blipFill>
        <p:spPr>
          <a:xfrm>
            <a:off x="0" y="0"/>
            <a:ext cx="9144003" cy="5143501"/>
          </a:xfrm>
          <a:prstGeom prst="rect">
            <a:avLst/>
          </a:prstGeom>
          <a:noFill/>
          <a:ln>
            <a:noFill/>
          </a:ln>
        </p:spPr>
      </p:pic>
      <p:pic>
        <p:nvPicPr>
          <p:cNvPr id="363" name="Google Shape;363;p37"/>
          <p:cNvPicPr preferRelativeResize="0"/>
          <p:nvPr/>
        </p:nvPicPr>
        <p:blipFill rotWithShape="1">
          <a:blip r:embed="rId3">
            <a:alphaModFix/>
          </a:blip>
          <a:srcRect t="308" b="317"/>
          <a:stretch/>
        </p:blipFill>
        <p:spPr>
          <a:xfrm>
            <a:off x="276575" y="4775167"/>
            <a:ext cx="816075" cy="169700"/>
          </a:xfrm>
          <a:prstGeom prst="rect">
            <a:avLst/>
          </a:prstGeom>
          <a:noFill/>
          <a:ln>
            <a:noFill/>
          </a:ln>
        </p:spPr>
      </p:pic>
      <p:sp>
        <p:nvSpPr>
          <p:cNvPr id="364" name="Google Shape;364;p37"/>
          <p:cNvSpPr txBox="1">
            <a:spLocks noGrp="1"/>
          </p:cNvSpPr>
          <p:nvPr>
            <p:ph type="title"/>
          </p:nvPr>
        </p:nvSpPr>
        <p:spPr>
          <a:xfrm>
            <a:off x="274320" y="1696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65" name="Google Shape;365;p37"/>
          <p:cNvSpPr txBox="1">
            <a:spLocks noGrp="1"/>
          </p:cNvSpPr>
          <p:nvPr>
            <p:ph type="body" idx="1"/>
          </p:nvPr>
        </p:nvSpPr>
        <p:spPr>
          <a:xfrm>
            <a:off x="276300" y="1152475"/>
            <a:ext cx="41148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accent1"/>
              </a:buClr>
              <a:buSzPts val="1400"/>
              <a:buChar char="●"/>
              <a:defRPr>
                <a:solidFill>
                  <a:schemeClr val="lt1"/>
                </a:solidFill>
              </a:defRPr>
            </a:lvl1pPr>
            <a:lvl2pPr marL="914400" lvl="1" indent="-304800" rtl="0">
              <a:spcBef>
                <a:spcPts val="0"/>
              </a:spcBef>
              <a:spcAft>
                <a:spcPts val="0"/>
              </a:spcAft>
              <a:buClr>
                <a:schemeClr val="accent1"/>
              </a:buClr>
              <a:buSzPts val="1200"/>
              <a:buChar char="○"/>
              <a:defRPr sz="1200">
                <a:solidFill>
                  <a:schemeClr val="lt1"/>
                </a:solidFill>
              </a:defRPr>
            </a:lvl2pPr>
            <a:lvl3pPr marL="1371600" lvl="2" indent="-304800" rtl="0">
              <a:spcBef>
                <a:spcPts val="0"/>
              </a:spcBef>
              <a:spcAft>
                <a:spcPts val="0"/>
              </a:spcAft>
              <a:buClr>
                <a:schemeClr val="accent1"/>
              </a:buClr>
              <a:buSzPts val="1200"/>
              <a:buChar char="■"/>
              <a:defRPr sz="1200">
                <a:solidFill>
                  <a:schemeClr val="lt1"/>
                </a:solidFill>
              </a:defRPr>
            </a:lvl3pPr>
            <a:lvl4pPr marL="1828800" lvl="3" indent="-304800" rtl="0">
              <a:spcBef>
                <a:spcPts val="0"/>
              </a:spcBef>
              <a:spcAft>
                <a:spcPts val="0"/>
              </a:spcAft>
              <a:buClr>
                <a:schemeClr val="accent1"/>
              </a:buClr>
              <a:buSzPts val="1200"/>
              <a:buChar char="●"/>
              <a:defRPr sz="1200">
                <a:solidFill>
                  <a:schemeClr val="lt1"/>
                </a:solidFill>
              </a:defRPr>
            </a:lvl4pPr>
            <a:lvl5pPr marL="2286000" lvl="4" indent="-304800" rtl="0">
              <a:spcBef>
                <a:spcPts val="0"/>
              </a:spcBef>
              <a:spcAft>
                <a:spcPts val="0"/>
              </a:spcAft>
              <a:buClr>
                <a:schemeClr val="accent1"/>
              </a:buClr>
              <a:buSzPts val="1200"/>
              <a:buChar char="○"/>
              <a:defRPr sz="1200">
                <a:solidFill>
                  <a:schemeClr val="lt1"/>
                </a:solidFill>
              </a:defRPr>
            </a:lvl5pPr>
            <a:lvl6pPr marL="2743200" lvl="5" indent="-304800" rtl="0">
              <a:spcBef>
                <a:spcPts val="0"/>
              </a:spcBef>
              <a:spcAft>
                <a:spcPts val="0"/>
              </a:spcAft>
              <a:buClr>
                <a:schemeClr val="accent1"/>
              </a:buClr>
              <a:buSzPts val="1200"/>
              <a:buChar char="■"/>
              <a:defRPr sz="1200">
                <a:solidFill>
                  <a:schemeClr val="lt1"/>
                </a:solidFill>
              </a:defRPr>
            </a:lvl6pPr>
            <a:lvl7pPr marL="3200400" lvl="6" indent="-304800" rtl="0">
              <a:spcBef>
                <a:spcPts val="0"/>
              </a:spcBef>
              <a:spcAft>
                <a:spcPts val="0"/>
              </a:spcAft>
              <a:buClr>
                <a:schemeClr val="accent1"/>
              </a:buClr>
              <a:buSzPts val="1200"/>
              <a:buChar char="●"/>
              <a:defRPr sz="1200">
                <a:solidFill>
                  <a:schemeClr val="lt1"/>
                </a:solidFill>
              </a:defRPr>
            </a:lvl7pPr>
            <a:lvl8pPr marL="3657600" lvl="7" indent="-304800" rtl="0">
              <a:spcBef>
                <a:spcPts val="0"/>
              </a:spcBef>
              <a:spcAft>
                <a:spcPts val="0"/>
              </a:spcAft>
              <a:buClr>
                <a:schemeClr val="accent1"/>
              </a:buClr>
              <a:buSzPts val="1200"/>
              <a:buChar char="○"/>
              <a:defRPr sz="1200">
                <a:solidFill>
                  <a:schemeClr val="lt1"/>
                </a:solidFill>
              </a:defRPr>
            </a:lvl8pPr>
            <a:lvl9pPr marL="4114800" lvl="8" indent="-304800" rtl="0">
              <a:spcBef>
                <a:spcPts val="0"/>
              </a:spcBef>
              <a:spcAft>
                <a:spcPts val="0"/>
              </a:spcAft>
              <a:buClr>
                <a:schemeClr val="accent1"/>
              </a:buClr>
              <a:buSzPts val="1200"/>
              <a:buChar char="■"/>
              <a:defRPr sz="1200">
                <a:solidFill>
                  <a:schemeClr val="lt1"/>
                </a:solidFill>
              </a:defRPr>
            </a:lvl9pPr>
          </a:lstStyle>
          <a:p>
            <a:endParaRPr/>
          </a:p>
        </p:txBody>
      </p:sp>
      <p:sp>
        <p:nvSpPr>
          <p:cNvPr id="366" name="Google Shape;366;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67" name="Google Shape;367;p37"/>
          <p:cNvSpPr txBox="1">
            <a:spLocks noGrp="1"/>
          </p:cNvSpPr>
          <p:nvPr>
            <p:ph type="body" idx="2"/>
          </p:nvPr>
        </p:nvSpPr>
        <p:spPr>
          <a:xfrm>
            <a:off x="4604708" y="1152475"/>
            <a:ext cx="41148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accent1"/>
              </a:buClr>
              <a:buSzPts val="1400"/>
              <a:buChar char="●"/>
              <a:defRPr>
                <a:solidFill>
                  <a:schemeClr val="lt1"/>
                </a:solidFill>
              </a:defRPr>
            </a:lvl1pPr>
            <a:lvl2pPr marL="914400" lvl="1" indent="-304800" rtl="0">
              <a:spcBef>
                <a:spcPts val="0"/>
              </a:spcBef>
              <a:spcAft>
                <a:spcPts val="0"/>
              </a:spcAft>
              <a:buClr>
                <a:schemeClr val="accent1"/>
              </a:buClr>
              <a:buSzPts val="1200"/>
              <a:buChar char="○"/>
              <a:defRPr sz="1200">
                <a:solidFill>
                  <a:schemeClr val="lt1"/>
                </a:solidFill>
              </a:defRPr>
            </a:lvl2pPr>
            <a:lvl3pPr marL="1371600" lvl="2" indent="-304800" rtl="0">
              <a:spcBef>
                <a:spcPts val="0"/>
              </a:spcBef>
              <a:spcAft>
                <a:spcPts val="0"/>
              </a:spcAft>
              <a:buClr>
                <a:schemeClr val="accent1"/>
              </a:buClr>
              <a:buSzPts val="1200"/>
              <a:buChar char="■"/>
              <a:defRPr sz="1200">
                <a:solidFill>
                  <a:schemeClr val="lt1"/>
                </a:solidFill>
              </a:defRPr>
            </a:lvl3pPr>
            <a:lvl4pPr marL="1828800" lvl="3" indent="-304800" rtl="0">
              <a:spcBef>
                <a:spcPts val="0"/>
              </a:spcBef>
              <a:spcAft>
                <a:spcPts val="0"/>
              </a:spcAft>
              <a:buClr>
                <a:schemeClr val="accent1"/>
              </a:buClr>
              <a:buSzPts val="1200"/>
              <a:buChar char="●"/>
              <a:defRPr sz="1200">
                <a:solidFill>
                  <a:schemeClr val="lt1"/>
                </a:solidFill>
              </a:defRPr>
            </a:lvl4pPr>
            <a:lvl5pPr marL="2286000" lvl="4" indent="-304800" rtl="0">
              <a:spcBef>
                <a:spcPts val="0"/>
              </a:spcBef>
              <a:spcAft>
                <a:spcPts val="0"/>
              </a:spcAft>
              <a:buClr>
                <a:schemeClr val="accent1"/>
              </a:buClr>
              <a:buSzPts val="1200"/>
              <a:buChar char="○"/>
              <a:defRPr sz="1200">
                <a:solidFill>
                  <a:schemeClr val="lt1"/>
                </a:solidFill>
              </a:defRPr>
            </a:lvl5pPr>
            <a:lvl6pPr marL="2743200" lvl="5" indent="-304800" rtl="0">
              <a:spcBef>
                <a:spcPts val="0"/>
              </a:spcBef>
              <a:spcAft>
                <a:spcPts val="0"/>
              </a:spcAft>
              <a:buClr>
                <a:schemeClr val="accent1"/>
              </a:buClr>
              <a:buSzPts val="1200"/>
              <a:buChar char="■"/>
              <a:defRPr sz="1200">
                <a:solidFill>
                  <a:schemeClr val="lt1"/>
                </a:solidFill>
              </a:defRPr>
            </a:lvl6pPr>
            <a:lvl7pPr marL="3200400" lvl="6" indent="-304800" rtl="0">
              <a:spcBef>
                <a:spcPts val="0"/>
              </a:spcBef>
              <a:spcAft>
                <a:spcPts val="0"/>
              </a:spcAft>
              <a:buClr>
                <a:schemeClr val="accent1"/>
              </a:buClr>
              <a:buSzPts val="1200"/>
              <a:buChar char="●"/>
              <a:defRPr sz="1200">
                <a:solidFill>
                  <a:schemeClr val="lt1"/>
                </a:solidFill>
              </a:defRPr>
            </a:lvl7pPr>
            <a:lvl8pPr marL="3657600" lvl="7" indent="-304800" rtl="0">
              <a:spcBef>
                <a:spcPts val="0"/>
              </a:spcBef>
              <a:spcAft>
                <a:spcPts val="0"/>
              </a:spcAft>
              <a:buClr>
                <a:schemeClr val="accent1"/>
              </a:buClr>
              <a:buSzPts val="1200"/>
              <a:buChar char="○"/>
              <a:defRPr sz="1200">
                <a:solidFill>
                  <a:schemeClr val="lt1"/>
                </a:solidFill>
              </a:defRPr>
            </a:lvl8pPr>
            <a:lvl9pPr marL="4114800" lvl="8" indent="-304800" rtl="0">
              <a:spcBef>
                <a:spcPts val="0"/>
              </a:spcBef>
              <a:spcAft>
                <a:spcPts val="0"/>
              </a:spcAft>
              <a:buClr>
                <a:schemeClr val="accent1"/>
              </a:buClr>
              <a:buSzPts val="1200"/>
              <a:buChar char="■"/>
              <a:defRPr sz="1200">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pos="2766">
          <p15:clr>
            <a:srgbClr val="FA7B17"/>
          </p15:clr>
        </p15:guide>
        <p15:guide id="2" pos="2994">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op: Title and body Dark">
  <p:cSld name="TITLE_AND_BODY_2">
    <p:spTree>
      <p:nvGrpSpPr>
        <p:cNvPr id="1" name="Shape 30"/>
        <p:cNvGrpSpPr/>
        <p:nvPr/>
      </p:nvGrpSpPr>
      <p:grpSpPr>
        <a:xfrm>
          <a:off x="0" y="0"/>
          <a:ext cx="0" cy="0"/>
          <a:chOff x="0" y="0"/>
          <a:chExt cx="0" cy="0"/>
        </a:xfrm>
      </p:grpSpPr>
      <p:pic>
        <p:nvPicPr>
          <p:cNvPr id="31" name="Google Shape;31;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32" name="Google Shape;32;p5"/>
          <p:cNvSpPr txBox="1">
            <a:spLocks noGrp="1"/>
          </p:cNvSpPr>
          <p:nvPr>
            <p:ph type="title"/>
          </p:nvPr>
        </p:nvSpPr>
        <p:spPr>
          <a:xfrm>
            <a:off x="311700" y="1696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 name="Google Shape;33;p5"/>
          <p:cNvSpPr txBox="1">
            <a:spLocks noGrp="1"/>
          </p:cNvSpPr>
          <p:nvPr>
            <p:ph type="body" idx="1"/>
          </p:nvPr>
        </p:nvSpPr>
        <p:spPr>
          <a:xfrm>
            <a:off x="311700" y="994575"/>
            <a:ext cx="8556000" cy="34164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rgbClr val="F3F3F3"/>
              </a:buClr>
              <a:buSzPts val="1600"/>
              <a:buChar char="●"/>
              <a:defRPr sz="1600">
                <a:solidFill>
                  <a:srgbClr val="F3F3F3"/>
                </a:solidFill>
              </a:defRPr>
            </a:lvl1pPr>
            <a:lvl2pPr marL="914400" lvl="1" indent="-304800" rtl="0">
              <a:spcBef>
                <a:spcPts val="0"/>
              </a:spcBef>
              <a:spcAft>
                <a:spcPts val="0"/>
              </a:spcAft>
              <a:buClr>
                <a:srgbClr val="F3F3F3"/>
              </a:buClr>
              <a:buSzPts val="1200"/>
              <a:buChar char="○"/>
              <a:defRPr sz="1200">
                <a:solidFill>
                  <a:srgbClr val="F3F3F3"/>
                </a:solidFill>
              </a:defRPr>
            </a:lvl2pPr>
            <a:lvl3pPr marL="1371600" lvl="2" indent="-304800" rtl="0">
              <a:spcBef>
                <a:spcPts val="0"/>
              </a:spcBef>
              <a:spcAft>
                <a:spcPts val="0"/>
              </a:spcAft>
              <a:buClr>
                <a:srgbClr val="F3F3F3"/>
              </a:buClr>
              <a:buSzPts val="1200"/>
              <a:buChar char="■"/>
              <a:defRPr sz="1200">
                <a:solidFill>
                  <a:srgbClr val="F3F3F3"/>
                </a:solidFill>
              </a:defRPr>
            </a:lvl3pPr>
            <a:lvl4pPr marL="1828800" lvl="3" indent="-304800" rtl="0">
              <a:spcBef>
                <a:spcPts val="0"/>
              </a:spcBef>
              <a:spcAft>
                <a:spcPts val="0"/>
              </a:spcAft>
              <a:buClr>
                <a:srgbClr val="F3F3F3"/>
              </a:buClr>
              <a:buSzPts val="1200"/>
              <a:buChar char="●"/>
              <a:defRPr sz="1200">
                <a:solidFill>
                  <a:srgbClr val="F3F3F3"/>
                </a:solidFill>
              </a:defRPr>
            </a:lvl4pPr>
            <a:lvl5pPr marL="2286000" lvl="4" indent="-304800" rtl="0">
              <a:spcBef>
                <a:spcPts val="0"/>
              </a:spcBef>
              <a:spcAft>
                <a:spcPts val="0"/>
              </a:spcAft>
              <a:buClr>
                <a:srgbClr val="F3F3F3"/>
              </a:buClr>
              <a:buSzPts val="1200"/>
              <a:buChar char="○"/>
              <a:defRPr sz="1200">
                <a:solidFill>
                  <a:srgbClr val="F3F3F3"/>
                </a:solidFill>
              </a:defRPr>
            </a:lvl5pPr>
            <a:lvl6pPr marL="2743200" lvl="5" indent="-304800" rtl="0">
              <a:spcBef>
                <a:spcPts val="0"/>
              </a:spcBef>
              <a:spcAft>
                <a:spcPts val="0"/>
              </a:spcAft>
              <a:buClr>
                <a:srgbClr val="F3F3F3"/>
              </a:buClr>
              <a:buSzPts val="1200"/>
              <a:buChar char="■"/>
              <a:defRPr sz="1200">
                <a:solidFill>
                  <a:srgbClr val="F3F3F3"/>
                </a:solidFill>
              </a:defRPr>
            </a:lvl6pPr>
            <a:lvl7pPr marL="3200400" lvl="6" indent="-304800" rtl="0">
              <a:spcBef>
                <a:spcPts val="0"/>
              </a:spcBef>
              <a:spcAft>
                <a:spcPts val="0"/>
              </a:spcAft>
              <a:buClr>
                <a:srgbClr val="F3F3F3"/>
              </a:buClr>
              <a:buSzPts val="1200"/>
              <a:buChar char="●"/>
              <a:defRPr sz="1200">
                <a:solidFill>
                  <a:srgbClr val="F3F3F3"/>
                </a:solidFill>
              </a:defRPr>
            </a:lvl7pPr>
            <a:lvl8pPr marL="3657600" lvl="7" indent="-304800" rtl="0">
              <a:spcBef>
                <a:spcPts val="0"/>
              </a:spcBef>
              <a:spcAft>
                <a:spcPts val="0"/>
              </a:spcAft>
              <a:buClr>
                <a:srgbClr val="F3F3F3"/>
              </a:buClr>
              <a:buSzPts val="1200"/>
              <a:buChar char="○"/>
              <a:defRPr sz="1200">
                <a:solidFill>
                  <a:srgbClr val="F3F3F3"/>
                </a:solidFill>
              </a:defRPr>
            </a:lvl8pPr>
            <a:lvl9pPr marL="4114800" lvl="8" indent="-304800" rtl="0">
              <a:spcBef>
                <a:spcPts val="0"/>
              </a:spcBef>
              <a:spcAft>
                <a:spcPts val="0"/>
              </a:spcAft>
              <a:buClr>
                <a:srgbClr val="F3F3F3"/>
              </a:buClr>
              <a:buSzPts val="1200"/>
              <a:buChar char="■"/>
              <a:defRPr sz="1200">
                <a:solidFill>
                  <a:srgbClr val="F3F3F3"/>
                </a:solidFill>
              </a:defRPr>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5" name="Google Shape;35;p5"/>
          <p:cNvPicPr preferRelativeResize="0"/>
          <p:nvPr/>
        </p:nvPicPr>
        <p:blipFill>
          <a:blip r:embed="rId3">
            <a:alphaModFix/>
          </a:blip>
          <a:stretch>
            <a:fillRect/>
          </a:stretch>
        </p:blipFill>
        <p:spPr>
          <a:xfrm>
            <a:off x="271500" y="4775167"/>
            <a:ext cx="816075" cy="169700"/>
          </a:xfrm>
          <a:prstGeom prst="rect">
            <a:avLst/>
          </a:prstGeom>
          <a:noFill/>
          <a:ln>
            <a:noFill/>
          </a:ln>
        </p:spPr>
      </p:pic>
      <p:cxnSp>
        <p:nvCxnSpPr>
          <p:cNvPr id="36" name="Google Shape;36;p5"/>
          <p:cNvCxnSpPr/>
          <p:nvPr/>
        </p:nvCxnSpPr>
        <p:spPr>
          <a:xfrm>
            <a:off x="0" y="742300"/>
            <a:ext cx="8822100" cy="0"/>
          </a:xfrm>
          <a:prstGeom prst="straightConnector1">
            <a:avLst/>
          </a:prstGeom>
          <a:noFill/>
          <a:ln w="9525" cap="flat" cmpd="sng">
            <a:solidFill>
              <a:srgbClr val="434343"/>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 cols">
  <p:cSld name="TITLE_AND_BODY_2_1">
    <p:spTree>
      <p:nvGrpSpPr>
        <p:cNvPr id="1" name="Shape 37"/>
        <p:cNvGrpSpPr/>
        <p:nvPr/>
      </p:nvGrpSpPr>
      <p:grpSpPr>
        <a:xfrm>
          <a:off x="0" y="0"/>
          <a:ext cx="0" cy="0"/>
          <a:chOff x="0" y="0"/>
          <a:chExt cx="0" cy="0"/>
        </a:xfrm>
      </p:grpSpPr>
      <p:pic>
        <p:nvPicPr>
          <p:cNvPr id="38" name="Google Shape;38;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39" name="Google Shape;39;p6"/>
          <p:cNvSpPr txBox="1">
            <a:spLocks noGrp="1"/>
          </p:cNvSpPr>
          <p:nvPr>
            <p:ph type="title"/>
          </p:nvPr>
        </p:nvSpPr>
        <p:spPr>
          <a:xfrm>
            <a:off x="311700" y="1696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 name="Google Shape;40;p6"/>
          <p:cNvSpPr txBox="1">
            <a:spLocks noGrp="1"/>
          </p:cNvSpPr>
          <p:nvPr>
            <p:ph type="body" idx="1"/>
          </p:nvPr>
        </p:nvSpPr>
        <p:spPr>
          <a:xfrm>
            <a:off x="311700" y="2498875"/>
            <a:ext cx="1508400" cy="297300"/>
          </a:xfrm>
          <a:prstGeom prst="rect">
            <a:avLst/>
          </a:prstGeom>
        </p:spPr>
        <p:txBody>
          <a:bodyPr spcFirstLastPara="1" wrap="square" lIns="0" tIns="0" rIns="0" bIns="0" anchor="t" anchorCtr="0">
            <a:noAutofit/>
          </a:bodyPr>
          <a:lstStyle>
            <a:lvl1pPr marL="457200" lvl="0" indent="-279400" rtl="0">
              <a:spcBef>
                <a:spcPts val="0"/>
              </a:spcBef>
              <a:spcAft>
                <a:spcPts val="0"/>
              </a:spcAft>
              <a:buClr>
                <a:schemeClr val="accent6"/>
              </a:buClr>
              <a:buSzPts val="800"/>
              <a:buChar char="●"/>
              <a:defRPr sz="800" b="1">
                <a:solidFill>
                  <a:schemeClr val="accent6"/>
                </a:solidFill>
              </a:defRPr>
            </a:lvl1pPr>
            <a:lvl2pPr marL="914400" lvl="1" indent="-254000" rtl="0">
              <a:spcBef>
                <a:spcPts val="0"/>
              </a:spcBef>
              <a:spcAft>
                <a:spcPts val="0"/>
              </a:spcAft>
              <a:buClr>
                <a:schemeClr val="accent6"/>
              </a:buClr>
              <a:buSzPts val="400"/>
              <a:buChar char="○"/>
              <a:defRPr sz="400" b="1">
                <a:solidFill>
                  <a:schemeClr val="accent6"/>
                </a:solidFill>
              </a:defRPr>
            </a:lvl2pPr>
            <a:lvl3pPr marL="1371600" lvl="2" indent="-254000" rtl="0">
              <a:spcBef>
                <a:spcPts val="0"/>
              </a:spcBef>
              <a:spcAft>
                <a:spcPts val="0"/>
              </a:spcAft>
              <a:buClr>
                <a:schemeClr val="accent6"/>
              </a:buClr>
              <a:buSzPts val="400"/>
              <a:buChar char="■"/>
              <a:defRPr sz="400" b="1">
                <a:solidFill>
                  <a:schemeClr val="accent6"/>
                </a:solidFill>
              </a:defRPr>
            </a:lvl3pPr>
            <a:lvl4pPr marL="1828800" lvl="3" indent="-254000" rtl="0">
              <a:spcBef>
                <a:spcPts val="0"/>
              </a:spcBef>
              <a:spcAft>
                <a:spcPts val="0"/>
              </a:spcAft>
              <a:buClr>
                <a:schemeClr val="accent6"/>
              </a:buClr>
              <a:buSzPts val="400"/>
              <a:buChar char="●"/>
              <a:defRPr sz="400" b="1">
                <a:solidFill>
                  <a:schemeClr val="accent6"/>
                </a:solidFill>
              </a:defRPr>
            </a:lvl4pPr>
            <a:lvl5pPr marL="2286000" lvl="4" indent="-254000" rtl="0">
              <a:spcBef>
                <a:spcPts val="0"/>
              </a:spcBef>
              <a:spcAft>
                <a:spcPts val="0"/>
              </a:spcAft>
              <a:buClr>
                <a:schemeClr val="accent6"/>
              </a:buClr>
              <a:buSzPts val="400"/>
              <a:buChar char="○"/>
              <a:defRPr sz="400" b="1">
                <a:solidFill>
                  <a:schemeClr val="accent6"/>
                </a:solidFill>
              </a:defRPr>
            </a:lvl5pPr>
            <a:lvl6pPr marL="2743200" lvl="5" indent="-254000" rtl="0">
              <a:spcBef>
                <a:spcPts val="0"/>
              </a:spcBef>
              <a:spcAft>
                <a:spcPts val="0"/>
              </a:spcAft>
              <a:buClr>
                <a:schemeClr val="accent6"/>
              </a:buClr>
              <a:buSzPts val="400"/>
              <a:buChar char="■"/>
              <a:defRPr sz="400" b="1">
                <a:solidFill>
                  <a:schemeClr val="accent6"/>
                </a:solidFill>
              </a:defRPr>
            </a:lvl6pPr>
            <a:lvl7pPr marL="3200400" lvl="6" indent="-254000" rtl="0">
              <a:spcBef>
                <a:spcPts val="0"/>
              </a:spcBef>
              <a:spcAft>
                <a:spcPts val="0"/>
              </a:spcAft>
              <a:buClr>
                <a:schemeClr val="accent6"/>
              </a:buClr>
              <a:buSzPts val="400"/>
              <a:buChar char="●"/>
              <a:defRPr sz="400" b="1">
                <a:solidFill>
                  <a:schemeClr val="accent6"/>
                </a:solidFill>
              </a:defRPr>
            </a:lvl7pPr>
            <a:lvl8pPr marL="3657600" lvl="7" indent="-254000" rtl="0">
              <a:spcBef>
                <a:spcPts val="0"/>
              </a:spcBef>
              <a:spcAft>
                <a:spcPts val="0"/>
              </a:spcAft>
              <a:buClr>
                <a:schemeClr val="accent6"/>
              </a:buClr>
              <a:buSzPts val="400"/>
              <a:buChar char="○"/>
              <a:defRPr sz="400" b="1">
                <a:solidFill>
                  <a:schemeClr val="accent6"/>
                </a:solidFill>
              </a:defRPr>
            </a:lvl8pPr>
            <a:lvl9pPr marL="4114800" lvl="8" indent="-254000" rtl="0">
              <a:spcBef>
                <a:spcPts val="0"/>
              </a:spcBef>
              <a:spcAft>
                <a:spcPts val="0"/>
              </a:spcAft>
              <a:buClr>
                <a:schemeClr val="accent6"/>
              </a:buClr>
              <a:buSzPts val="400"/>
              <a:buChar char="■"/>
              <a:defRPr sz="400" b="1">
                <a:solidFill>
                  <a:schemeClr val="accent6"/>
                </a:solidFill>
              </a:defRPr>
            </a:lvl9pPr>
          </a:lstStyle>
          <a:p>
            <a:endParaRPr/>
          </a:p>
        </p:txBody>
      </p:sp>
      <p:sp>
        <p:nvSpPr>
          <p:cNvPr id="41" name="Google Shape;4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2" name="Google Shape;42;p6"/>
          <p:cNvPicPr preferRelativeResize="0"/>
          <p:nvPr/>
        </p:nvPicPr>
        <p:blipFill>
          <a:blip r:embed="rId3">
            <a:alphaModFix/>
          </a:blip>
          <a:stretch>
            <a:fillRect/>
          </a:stretch>
        </p:blipFill>
        <p:spPr>
          <a:xfrm>
            <a:off x="271500" y="4775167"/>
            <a:ext cx="816075" cy="169700"/>
          </a:xfrm>
          <a:prstGeom prst="rect">
            <a:avLst/>
          </a:prstGeom>
          <a:noFill/>
          <a:ln>
            <a:noFill/>
          </a:ln>
        </p:spPr>
      </p:pic>
      <p:cxnSp>
        <p:nvCxnSpPr>
          <p:cNvPr id="43" name="Google Shape;43;p6"/>
          <p:cNvCxnSpPr/>
          <p:nvPr/>
        </p:nvCxnSpPr>
        <p:spPr>
          <a:xfrm>
            <a:off x="0" y="742300"/>
            <a:ext cx="8822100" cy="0"/>
          </a:xfrm>
          <a:prstGeom prst="straightConnector1">
            <a:avLst/>
          </a:prstGeom>
          <a:noFill/>
          <a:ln w="9525" cap="flat" cmpd="sng">
            <a:solidFill>
              <a:srgbClr val="434343"/>
            </a:solidFill>
            <a:prstDash val="solid"/>
            <a:round/>
            <a:headEnd type="none" w="med" len="med"/>
            <a:tailEnd type="none" w="med" len="med"/>
          </a:ln>
        </p:spPr>
      </p:cxnSp>
      <p:sp>
        <p:nvSpPr>
          <p:cNvPr id="44" name="Google Shape;44;p6"/>
          <p:cNvSpPr/>
          <p:nvPr/>
        </p:nvSpPr>
        <p:spPr>
          <a:xfrm>
            <a:off x="310900" y="2350225"/>
            <a:ext cx="1508400" cy="53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6"/>
          <p:cNvSpPr/>
          <p:nvPr/>
        </p:nvSpPr>
        <p:spPr>
          <a:xfrm>
            <a:off x="2068900" y="2350225"/>
            <a:ext cx="1508400" cy="53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6"/>
          <p:cNvSpPr/>
          <p:nvPr/>
        </p:nvSpPr>
        <p:spPr>
          <a:xfrm>
            <a:off x="3797700" y="2350225"/>
            <a:ext cx="1508400" cy="53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a:off x="5526500" y="2350225"/>
            <a:ext cx="1508400" cy="53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a:off x="7284500" y="2350225"/>
            <a:ext cx="1508400" cy="53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txBox="1">
            <a:spLocks noGrp="1"/>
          </p:cNvSpPr>
          <p:nvPr>
            <p:ph type="body" idx="2"/>
          </p:nvPr>
        </p:nvSpPr>
        <p:spPr>
          <a:xfrm>
            <a:off x="311700" y="2727825"/>
            <a:ext cx="1508400" cy="297300"/>
          </a:xfrm>
          <a:prstGeom prst="rect">
            <a:avLst/>
          </a:prstGeom>
        </p:spPr>
        <p:txBody>
          <a:bodyPr spcFirstLastPara="1" wrap="square" lIns="0" tIns="0" rIns="0" bIns="0" anchor="t" anchorCtr="0">
            <a:noAutofit/>
          </a:bodyPr>
          <a:lstStyle>
            <a:lvl1pPr marL="457200" lvl="0" indent="-279400" rtl="0">
              <a:spcBef>
                <a:spcPts val="0"/>
              </a:spcBef>
              <a:spcAft>
                <a:spcPts val="0"/>
              </a:spcAft>
              <a:buClr>
                <a:srgbClr val="F3F3F3"/>
              </a:buClr>
              <a:buSzPts val="800"/>
              <a:buChar char="●"/>
              <a:defRPr sz="800">
                <a:solidFill>
                  <a:srgbClr val="F3F3F3"/>
                </a:solidFill>
              </a:defRPr>
            </a:lvl1pPr>
            <a:lvl2pPr marL="914400" lvl="1" indent="-254000" rtl="0">
              <a:spcBef>
                <a:spcPts val="0"/>
              </a:spcBef>
              <a:spcAft>
                <a:spcPts val="0"/>
              </a:spcAft>
              <a:buClr>
                <a:srgbClr val="F3F3F3"/>
              </a:buClr>
              <a:buSzPts val="400"/>
              <a:buChar char="○"/>
              <a:defRPr sz="400">
                <a:solidFill>
                  <a:srgbClr val="F3F3F3"/>
                </a:solidFill>
              </a:defRPr>
            </a:lvl2pPr>
            <a:lvl3pPr marL="1371600" lvl="2" indent="-254000" rtl="0">
              <a:spcBef>
                <a:spcPts val="0"/>
              </a:spcBef>
              <a:spcAft>
                <a:spcPts val="0"/>
              </a:spcAft>
              <a:buClr>
                <a:srgbClr val="F3F3F3"/>
              </a:buClr>
              <a:buSzPts val="400"/>
              <a:buChar char="■"/>
              <a:defRPr sz="400">
                <a:solidFill>
                  <a:srgbClr val="F3F3F3"/>
                </a:solidFill>
              </a:defRPr>
            </a:lvl3pPr>
            <a:lvl4pPr marL="1828800" lvl="3" indent="-254000" rtl="0">
              <a:spcBef>
                <a:spcPts val="0"/>
              </a:spcBef>
              <a:spcAft>
                <a:spcPts val="0"/>
              </a:spcAft>
              <a:buClr>
                <a:srgbClr val="F3F3F3"/>
              </a:buClr>
              <a:buSzPts val="400"/>
              <a:buChar char="●"/>
              <a:defRPr sz="400">
                <a:solidFill>
                  <a:srgbClr val="F3F3F3"/>
                </a:solidFill>
              </a:defRPr>
            </a:lvl4pPr>
            <a:lvl5pPr marL="2286000" lvl="4" indent="-254000" rtl="0">
              <a:spcBef>
                <a:spcPts val="0"/>
              </a:spcBef>
              <a:spcAft>
                <a:spcPts val="0"/>
              </a:spcAft>
              <a:buClr>
                <a:srgbClr val="F3F3F3"/>
              </a:buClr>
              <a:buSzPts val="400"/>
              <a:buChar char="○"/>
              <a:defRPr sz="400">
                <a:solidFill>
                  <a:srgbClr val="F3F3F3"/>
                </a:solidFill>
              </a:defRPr>
            </a:lvl5pPr>
            <a:lvl6pPr marL="2743200" lvl="5" indent="-254000" rtl="0">
              <a:spcBef>
                <a:spcPts val="0"/>
              </a:spcBef>
              <a:spcAft>
                <a:spcPts val="0"/>
              </a:spcAft>
              <a:buClr>
                <a:srgbClr val="F3F3F3"/>
              </a:buClr>
              <a:buSzPts val="400"/>
              <a:buChar char="■"/>
              <a:defRPr sz="400">
                <a:solidFill>
                  <a:srgbClr val="F3F3F3"/>
                </a:solidFill>
              </a:defRPr>
            </a:lvl6pPr>
            <a:lvl7pPr marL="3200400" lvl="6" indent="-254000" rtl="0">
              <a:spcBef>
                <a:spcPts val="0"/>
              </a:spcBef>
              <a:spcAft>
                <a:spcPts val="0"/>
              </a:spcAft>
              <a:buClr>
                <a:srgbClr val="F3F3F3"/>
              </a:buClr>
              <a:buSzPts val="400"/>
              <a:buChar char="●"/>
              <a:defRPr sz="400">
                <a:solidFill>
                  <a:srgbClr val="F3F3F3"/>
                </a:solidFill>
              </a:defRPr>
            </a:lvl7pPr>
            <a:lvl8pPr marL="3657600" lvl="7" indent="-254000" rtl="0">
              <a:spcBef>
                <a:spcPts val="0"/>
              </a:spcBef>
              <a:spcAft>
                <a:spcPts val="0"/>
              </a:spcAft>
              <a:buClr>
                <a:srgbClr val="F3F3F3"/>
              </a:buClr>
              <a:buSzPts val="400"/>
              <a:buChar char="○"/>
              <a:defRPr sz="400">
                <a:solidFill>
                  <a:srgbClr val="F3F3F3"/>
                </a:solidFill>
              </a:defRPr>
            </a:lvl8pPr>
            <a:lvl9pPr marL="4114800" lvl="8" indent="-254000" rtl="0">
              <a:spcBef>
                <a:spcPts val="0"/>
              </a:spcBef>
              <a:spcAft>
                <a:spcPts val="0"/>
              </a:spcAft>
              <a:buClr>
                <a:srgbClr val="F3F3F3"/>
              </a:buClr>
              <a:buSzPts val="400"/>
              <a:buChar char="■"/>
              <a:defRPr sz="400">
                <a:solidFill>
                  <a:srgbClr val="F3F3F3"/>
                </a:solidFill>
              </a:defRPr>
            </a:lvl9pPr>
          </a:lstStyle>
          <a:p>
            <a:endParaRPr/>
          </a:p>
        </p:txBody>
      </p:sp>
      <p:sp>
        <p:nvSpPr>
          <p:cNvPr id="50" name="Google Shape;50;p6"/>
          <p:cNvSpPr txBox="1">
            <a:spLocks noGrp="1"/>
          </p:cNvSpPr>
          <p:nvPr>
            <p:ph type="body" idx="3"/>
          </p:nvPr>
        </p:nvSpPr>
        <p:spPr>
          <a:xfrm>
            <a:off x="2068900" y="2498875"/>
            <a:ext cx="1508400" cy="297300"/>
          </a:xfrm>
          <a:prstGeom prst="rect">
            <a:avLst/>
          </a:prstGeom>
        </p:spPr>
        <p:txBody>
          <a:bodyPr spcFirstLastPara="1" wrap="square" lIns="0" tIns="0" rIns="0" bIns="0" anchor="t" anchorCtr="0">
            <a:noAutofit/>
          </a:bodyPr>
          <a:lstStyle>
            <a:lvl1pPr marL="457200" lvl="0" indent="-279400" rtl="0">
              <a:spcBef>
                <a:spcPts val="0"/>
              </a:spcBef>
              <a:spcAft>
                <a:spcPts val="0"/>
              </a:spcAft>
              <a:buClr>
                <a:schemeClr val="accent6"/>
              </a:buClr>
              <a:buSzPts val="800"/>
              <a:buChar char="●"/>
              <a:defRPr sz="800" b="1">
                <a:solidFill>
                  <a:schemeClr val="accent6"/>
                </a:solidFill>
              </a:defRPr>
            </a:lvl1pPr>
            <a:lvl2pPr marL="914400" lvl="1" indent="-254000" rtl="0">
              <a:spcBef>
                <a:spcPts val="0"/>
              </a:spcBef>
              <a:spcAft>
                <a:spcPts val="0"/>
              </a:spcAft>
              <a:buClr>
                <a:schemeClr val="accent6"/>
              </a:buClr>
              <a:buSzPts val="400"/>
              <a:buChar char="○"/>
              <a:defRPr sz="400" b="1">
                <a:solidFill>
                  <a:schemeClr val="accent6"/>
                </a:solidFill>
              </a:defRPr>
            </a:lvl2pPr>
            <a:lvl3pPr marL="1371600" lvl="2" indent="-254000" rtl="0">
              <a:spcBef>
                <a:spcPts val="0"/>
              </a:spcBef>
              <a:spcAft>
                <a:spcPts val="0"/>
              </a:spcAft>
              <a:buClr>
                <a:schemeClr val="accent6"/>
              </a:buClr>
              <a:buSzPts val="400"/>
              <a:buChar char="■"/>
              <a:defRPr sz="400" b="1">
                <a:solidFill>
                  <a:schemeClr val="accent6"/>
                </a:solidFill>
              </a:defRPr>
            </a:lvl3pPr>
            <a:lvl4pPr marL="1828800" lvl="3" indent="-254000" rtl="0">
              <a:spcBef>
                <a:spcPts val="0"/>
              </a:spcBef>
              <a:spcAft>
                <a:spcPts val="0"/>
              </a:spcAft>
              <a:buClr>
                <a:schemeClr val="accent6"/>
              </a:buClr>
              <a:buSzPts val="400"/>
              <a:buChar char="●"/>
              <a:defRPr sz="400" b="1">
                <a:solidFill>
                  <a:schemeClr val="accent6"/>
                </a:solidFill>
              </a:defRPr>
            </a:lvl4pPr>
            <a:lvl5pPr marL="2286000" lvl="4" indent="-254000" rtl="0">
              <a:spcBef>
                <a:spcPts val="0"/>
              </a:spcBef>
              <a:spcAft>
                <a:spcPts val="0"/>
              </a:spcAft>
              <a:buClr>
                <a:schemeClr val="accent6"/>
              </a:buClr>
              <a:buSzPts val="400"/>
              <a:buChar char="○"/>
              <a:defRPr sz="400" b="1">
                <a:solidFill>
                  <a:schemeClr val="accent6"/>
                </a:solidFill>
              </a:defRPr>
            </a:lvl5pPr>
            <a:lvl6pPr marL="2743200" lvl="5" indent="-254000" rtl="0">
              <a:spcBef>
                <a:spcPts val="0"/>
              </a:spcBef>
              <a:spcAft>
                <a:spcPts val="0"/>
              </a:spcAft>
              <a:buClr>
                <a:schemeClr val="accent6"/>
              </a:buClr>
              <a:buSzPts val="400"/>
              <a:buChar char="■"/>
              <a:defRPr sz="400" b="1">
                <a:solidFill>
                  <a:schemeClr val="accent6"/>
                </a:solidFill>
              </a:defRPr>
            </a:lvl6pPr>
            <a:lvl7pPr marL="3200400" lvl="6" indent="-254000" rtl="0">
              <a:spcBef>
                <a:spcPts val="0"/>
              </a:spcBef>
              <a:spcAft>
                <a:spcPts val="0"/>
              </a:spcAft>
              <a:buClr>
                <a:schemeClr val="accent6"/>
              </a:buClr>
              <a:buSzPts val="400"/>
              <a:buChar char="●"/>
              <a:defRPr sz="400" b="1">
                <a:solidFill>
                  <a:schemeClr val="accent6"/>
                </a:solidFill>
              </a:defRPr>
            </a:lvl7pPr>
            <a:lvl8pPr marL="3657600" lvl="7" indent="-254000" rtl="0">
              <a:spcBef>
                <a:spcPts val="0"/>
              </a:spcBef>
              <a:spcAft>
                <a:spcPts val="0"/>
              </a:spcAft>
              <a:buClr>
                <a:schemeClr val="accent6"/>
              </a:buClr>
              <a:buSzPts val="400"/>
              <a:buChar char="○"/>
              <a:defRPr sz="400" b="1">
                <a:solidFill>
                  <a:schemeClr val="accent6"/>
                </a:solidFill>
              </a:defRPr>
            </a:lvl8pPr>
            <a:lvl9pPr marL="4114800" lvl="8" indent="-254000" rtl="0">
              <a:spcBef>
                <a:spcPts val="0"/>
              </a:spcBef>
              <a:spcAft>
                <a:spcPts val="0"/>
              </a:spcAft>
              <a:buClr>
                <a:schemeClr val="accent6"/>
              </a:buClr>
              <a:buSzPts val="400"/>
              <a:buChar char="■"/>
              <a:defRPr sz="400" b="1">
                <a:solidFill>
                  <a:schemeClr val="accent6"/>
                </a:solidFill>
              </a:defRPr>
            </a:lvl9pPr>
          </a:lstStyle>
          <a:p>
            <a:endParaRPr/>
          </a:p>
        </p:txBody>
      </p:sp>
      <p:sp>
        <p:nvSpPr>
          <p:cNvPr id="51" name="Google Shape;51;p6"/>
          <p:cNvSpPr txBox="1">
            <a:spLocks noGrp="1"/>
          </p:cNvSpPr>
          <p:nvPr>
            <p:ph type="body" idx="4"/>
          </p:nvPr>
        </p:nvSpPr>
        <p:spPr>
          <a:xfrm>
            <a:off x="2068900" y="2727825"/>
            <a:ext cx="1508400" cy="297300"/>
          </a:xfrm>
          <a:prstGeom prst="rect">
            <a:avLst/>
          </a:prstGeom>
        </p:spPr>
        <p:txBody>
          <a:bodyPr spcFirstLastPara="1" wrap="square" lIns="0" tIns="0" rIns="0" bIns="0" anchor="t" anchorCtr="0">
            <a:noAutofit/>
          </a:bodyPr>
          <a:lstStyle>
            <a:lvl1pPr marL="457200" lvl="0" indent="-279400" rtl="0">
              <a:spcBef>
                <a:spcPts val="0"/>
              </a:spcBef>
              <a:spcAft>
                <a:spcPts val="0"/>
              </a:spcAft>
              <a:buClr>
                <a:srgbClr val="F3F3F3"/>
              </a:buClr>
              <a:buSzPts val="800"/>
              <a:buChar char="●"/>
              <a:defRPr sz="800">
                <a:solidFill>
                  <a:srgbClr val="F3F3F3"/>
                </a:solidFill>
              </a:defRPr>
            </a:lvl1pPr>
            <a:lvl2pPr marL="914400" lvl="1" indent="-254000" rtl="0">
              <a:spcBef>
                <a:spcPts val="0"/>
              </a:spcBef>
              <a:spcAft>
                <a:spcPts val="0"/>
              </a:spcAft>
              <a:buClr>
                <a:srgbClr val="F3F3F3"/>
              </a:buClr>
              <a:buSzPts val="400"/>
              <a:buChar char="○"/>
              <a:defRPr sz="400">
                <a:solidFill>
                  <a:srgbClr val="F3F3F3"/>
                </a:solidFill>
              </a:defRPr>
            </a:lvl2pPr>
            <a:lvl3pPr marL="1371600" lvl="2" indent="-254000" rtl="0">
              <a:spcBef>
                <a:spcPts val="0"/>
              </a:spcBef>
              <a:spcAft>
                <a:spcPts val="0"/>
              </a:spcAft>
              <a:buClr>
                <a:srgbClr val="F3F3F3"/>
              </a:buClr>
              <a:buSzPts val="400"/>
              <a:buChar char="■"/>
              <a:defRPr sz="400">
                <a:solidFill>
                  <a:srgbClr val="F3F3F3"/>
                </a:solidFill>
              </a:defRPr>
            </a:lvl3pPr>
            <a:lvl4pPr marL="1828800" lvl="3" indent="-254000" rtl="0">
              <a:spcBef>
                <a:spcPts val="0"/>
              </a:spcBef>
              <a:spcAft>
                <a:spcPts val="0"/>
              </a:spcAft>
              <a:buClr>
                <a:srgbClr val="F3F3F3"/>
              </a:buClr>
              <a:buSzPts val="400"/>
              <a:buChar char="●"/>
              <a:defRPr sz="400">
                <a:solidFill>
                  <a:srgbClr val="F3F3F3"/>
                </a:solidFill>
              </a:defRPr>
            </a:lvl4pPr>
            <a:lvl5pPr marL="2286000" lvl="4" indent="-254000" rtl="0">
              <a:spcBef>
                <a:spcPts val="0"/>
              </a:spcBef>
              <a:spcAft>
                <a:spcPts val="0"/>
              </a:spcAft>
              <a:buClr>
                <a:srgbClr val="F3F3F3"/>
              </a:buClr>
              <a:buSzPts val="400"/>
              <a:buChar char="○"/>
              <a:defRPr sz="400">
                <a:solidFill>
                  <a:srgbClr val="F3F3F3"/>
                </a:solidFill>
              </a:defRPr>
            </a:lvl5pPr>
            <a:lvl6pPr marL="2743200" lvl="5" indent="-254000" rtl="0">
              <a:spcBef>
                <a:spcPts val="0"/>
              </a:spcBef>
              <a:spcAft>
                <a:spcPts val="0"/>
              </a:spcAft>
              <a:buClr>
                <a:srgbClr val="F3F3F3"/>
              </a:buClr>
              <a:buSzPts val="400"/>
              <a:buChar char="■"/>
              <a:defRPr sz="400">
                <a:solidFill>
                  <a:srgbClr val="F3F3F3"/>
                </a:solidFill>
              </a:defRPr>
            </a:lvl6pPr>
            <a:lvl7pPr marL="3200400" lvl="6" indent="-254000" rtl="0">
              <a:spcBef>
                <a:spcPts val="0"/>
              </a:spcBef>
              <a:spcAft>
                <a:spcPts val="0"/>
              </a:spcAft>
              <a:buClr>
                <a:srgbClr val="F3F3F3"/>
              </a:buClr>
              <a:buSzPts val="400"/>
              <a:buChar char="●"/>
              <a:defRPr sz="400">
                <a:solidFill>
                  <a:srgbClr val="F3F3F3"/>
                </a:solidFill>
              </a:defRPr>
            </a:lvl7pPr>
            <a:lvl8pPr marL="3657600" lvl="7" indent="-254000" rtl="0">
              <a:spcBef>
                <a:spcPts val="0"/>
              </a:spcBef>
              <a:spcAft>
                <a:spcPts val="0"/>
              </a:spcAft>
              <a:buClr>
                <a:srgbClr val="F3F3F3"/>
              </a:buClr>
              <a:buSzPts val="400"/>
              <a:buChar char="○"/>
              <a:defRPr sz="400">
                <a:solidFill>
                  <a:srgbClr val="F3F3F3"/>
                </a:solidFill>
              </a:defRPr>
            </a:lvl8pPr>
            <a:lvl9pPr marL="4114800" lvl="8" indent="-254000" rtl="0">
              <a:spcBef>
                <a:spcPts val="0"/>
              </a:spcBef>
              <a:spcAft>
                <a:spcPts val="0"/>
              </a:spcAft>
              <a:buClr>
                <a:srgbClr val="F3F3F3"/>
              </a:buClr>
              <a:buSzPts val="400"/>
              <a:buChar char="■"/>
              <a:defRPr sz="400">
                <a:solidFill>
                  <a:srgbClr val="F3F3F3"/>
                </a:solidFill>
              </a:defRPr>
            </a:lvl9pPr>
          </a:lstStyle>
          <a:p>
            <a:endParaRPr/>
          </a:p>
        </p:txBody>
      </p:sp>
      <p:sp>
        <p:nvSpPr>
          <p:cNvPr id="52" name="Google Shape;52;p6"/>
          <p:cNvSpPr txBox="1">
            <a:spLocks noGrp="1"/>
          </p:cNvSpPr>
          <p:nvPr>
            <p:ph type="body" idx="5"/>
          </p:nvPr>
        </p:nvSpPr>
        <p:spPr>
          <a:xfrm>
            <a:off x="3797700" y="2498875"/>
            <a:ext cx="1508400" cy="297300"/>
          </a:xfrm>
          <a:prstGeom prst="rect">
            <a:avLst/>
          </a:prstGeom>
        </p:spPr>
        <p:txBody>
          <a:bodyPr spcFirstLastPara="1" wrap="square" lIns="0" tIns="0" rIns="0" bIns="0" anchor="t" anchorCtr="0">
            <a:noAutofit/>
          </a:bodyPr>
          <a:lstStyle>
            <a:lvl1pPr marL="457200" lvl="0" indent="-279400" rtl="0">
              <a:spcBef>
                <a:spcPts val="0"/>
              </a:spcBef>
              <a:spcAft>
                <a:spcPts val="0"/>
              </a:spcAft>
              <a:buClr>
                <a:schemeClr val="accent6"/>
              </a:buClr>
              <a:buSzPts val="800"/>
              <a:buChar char="●"/>
              <a:defRPr sz="800" b="1">
                <a:solidFill>
                  <a:schemeClr val="accent6"/>
                </a:solidFill>
              </a:defRPr>
            </a:lvl1pPr>
            <a:lvl2pPr marL="914400" lvl="1" indent="-254000" rtl="0">
              <a:spcBef>
                <a:spcPts val="0"/>
              </a:spcBef>
              <a:spcAft>
                <a:spcPts val="0"/>
              </a:spcAft>
              <a:buClr>
                <a:schemeClr val="accent6"/>
              </a:buClr>
              <a:buSzPts val="400"/>
              <a:buChar char="○"/>
              <a:defRPr sz="400" b="1">
                <a:solidFill>
                  <a:schemeClr val="accent6"/>
                </a:solidFill>
              </a:defRPr>
            </a:lvl2pPr>
            <a:lvl3pPr marL="1371600" lvl="2" indent="-254000" rtl="0">
              <a:spcBef>
                <a:spcPts val="0"/>
              </a:spcBef>
              <a:spcAft>
                <a:spcPts val="0"/>
              </a:spcAft>
              <a:buClr>
                <a:schemeClr val="accent6"/>
              </a:buClr>
              <a:buSzPts val="400"/>
              <a:buChar char="■"/>
              <a:defRPr sz="400" b="1">
                <a:solidFill>
                  <a:schemeClr val="accent6"/>
                </a:solidFill>
              </a:defRPr>
            </a:lvl3pPr>
            <a:lvl4pPr marL="1828800" lvl="3" indent="-254000" rtl="0">
              <a:spcBef>
                <a:spcPts val="0"/>
              </a:spcBef>
              <a:spcAft>
                <a:spcPts val="0"/>
              </a:spcAft>
              <a:buClr>
                <a:schemeClr val="accent6"/>
              </a:buClr>
              <a:buSzPts val="400"/>
              <a:buChar char="●"/>
              <a:defRPr sz="400" b="1">
                <a:solidFill>
                  <a:schemeClr val="accent6"/>
                </a:solidFill>
              </a:defRPr>
            </a:lvl4pPr>
            <a:lvl5pPr marL="2286000" lvl="4" indent="-254000" rtl="0">
              <a:spcBef>
                <a:spcPts val="0"/>
              </a:spcBef>
              <a:spcAft>
                <a:spcPts val="0"/>
              </a:spcAft>
              <a:buClr>
                <a:schemeClr val="accent6"/>
              </a:buClr>
              <a:buSzPts val="400"/>
              <a:buChar char="○"/>
              <a:defRPr sz="400" b="1">
                <a:solidFill>
                  <a:schemeClr val="accent6"/>
                </a:solidFill>
              </a:defRPr>
            </a:lvl5pPr>
            <a:lvl6pPr marL="2743200" lvl="5" indent="-254000" rtl="0">
              <a:spcBef>
                <a:spcPts val="0"/>
              </a:spcBef>
              <a:spcAft>
                <a:spcPts val="0"/>
              </a:spcAft>
              <a:buClr>
                <a:schemeClr val="accent6"/>
              </a:buClr>
              <a:buSzPts val="400"/>
              <a:buChar char="■"/>
              <a:defRPr sz="400" b="1">
                <a:solidFill>
                  <a:schemeClr val="accent6"/>
                </a:solidFill>
              </a:defRPr>
            </a:lvl6pPr>
            <a:lvl7pPr marL="3200400" lvl="6" indent="-254000" rtl="0">
              <a:spcBef>
                <a:spcPts val="0"/>
              </a:spcBef>
              <a:spcAft>
                <a:spcPts val="0"/>
              </a:spcAft>
              <a:buClr>
                <a:schemeClr val="accent6"/>
              </a:buClr>
              <a:buSzPts val="400"/>
              <a:buChar char="●"/>
              <a:defRPr sz="400" b="1">
                <a:solidFill>
                  <a:schemeClr val="accent6"/>
                </a:solidFill>
              </a:defRPr>
            </a:lvl7pPr>
            <a:lvl8pPr marL="3657600" lvl="7" indent="-254000" rtl="0">
              <a:spcBef>
                <a:spcPts val="0"/>
              </a:spcBef>
              <a:spcAft>
                <a:spcPts val="0"/>
              </a:spcAft>
              <a:buClr>
                <a:schemeClr val="accent6"/>
              </a:buClr>
              <a:buSzPts val="400"/>
              <a:buChar char="○"/>
              <a:defRPr sz="400" b="1">
                <a:solidFill>
                  <a:schemeClr val="accent6"/>
                </a:solidFill>
              </a:defRPr>
            </a:lvl8pPr>
            <a:lvl9pPr marL="4114800" lvl="8" indent="-254000" rtl="0">
              <a:spcBef>
                <a:spcPts val="0"/>
              </a:spcBef>
              <a:spcAft>
                <a:spcPts val="0"/>
              </a:spcAft>
              <a:buClr>
                <a:schemeClr val="accent6"/>
              </a:buClr>
              <a:buSzPts val="400"/>
              <a:buChar char="■"/>
              <a:defRPr sz="400" b="1">
                <a:solidFill>
                  <a:schemeClr val="accent6"/>
                </a:solidFill>
              </a:defRPr>
            </a:lvl9pPr>
          </a:lstStyle>
          <a:p>
            <a:endParaRPr/>
          </a:p>
        </p:txBody>
      </p:sp>
      <p:sp>
        <p:nvSpPr>
          <p:cNvPr id="53" name="Google Shape;53;p6"/>
          <p:cNvSpPr txBox="1">
            <a:spLocks noGrp="1"/>
          </p:cNvSpPr>
          <p:nvPr>
            <p:ph type="body" idx="6"/>
          </p:nvPr>
        </p:nvSpPr>
        <p:spPr>
          <a:xfrm>
            <a:off x="3797700" y="2727825"/>
            <a:ext cx="1508400" cy="297300"/>
          </a:xfrm>
          <a:prstGeom prst="rect">
            <a:avLst/>
          </a:prstGeom>
        </p:spPr>
        <p:txBody>
          <a:bodyPr spcFirstLastPara="1" wrap="square" lIns="0" tIns="0" rIns="0" bIns="0" anchor="t" anchorCtr="0">
            <a:noAutofit/>
          </a:bodyPr>
          <a:lstStyle>
            <a:lvl1pPr marL="457200" lvl="0" indent="-279400" rtl="0">
              <a:spcBef>
                <a:spcPts val="0"/>
              </a:spcBef>
              <a:spcAft>
                <a:spcPts val="0"/>
              </a:spcAft>
              <a:buClr>
                <a:srgbClr val="F3F3F3"/>
              </a:buClr>
              <a:buSzPts val="800"/>
              <a:buChar char="●"/>
              <a:defRPr sz="800">
                <a:solidFill>
                  <a:srgbClr val="F3F3F3"/>
                </a:solidFill>
              </a:defRPr>
            </a:lvl1pPr>
            <a:lvl2pPr marL="914400" lvl="1" indent="-254000" rtl="0">
              <a:spcBef>
                <a:spcPts val="0"/>
              </a:spcBef>
              <a:spcAft>
                <a:spcPts val="0"/>
              </a:spcAft>
              <a:buClr>
                <a:srgbClr val="F3F3F3"/>
              </a:buClr>
              <a:buSzPts val="400"/>
              <a:buChar char="○"/>
              <a:defRPr sz="400">
                <a:solidFill>
                  <a:srgbClr val="F3F3F3"/>
                </a:solidFill>
              </a:defRPr>
            </a:lvl2pPr>
            <a:lvl3pPr marL="1371600" lvl="2" indent="-254000" rtl="0">
              <a:spcBef>
                <a:spcPts val="0"/>
              </a:spcBef>
              <a:spcAft>
                <a:spcPts val="0"/>
              </a:spcAft>
              <a:buClr>
                <a:srgbClr val="F3F3F3"/>
              </a:buClr>
              <a:buSzPts val="400"/>
              <a:buChar char="■"/>
              <a:defRPr sz="400">
                <a:solidFill>
                  <a:srgbClr val="F3F3F3"/>
                </a:solidFill>
              </a:defRPr>
            </a:lvl3pPr>
            <a:lvl4pPr marL="1828800" lvl="3" indent="-254000" rtl="0">
              <a:spcBef>
                <a:spcPts val="0"/>
              </a:spcBef>
              <a:spcAft>
                <a:spcPts val="0"/>
              </a:spcAft>
              <a:buClr>
                <a:srgbClr val="F3F3F3"/>
              </a:buClr>
              <a:buSzPts val="400"/>
              <a:buChar char="●"/>
              <a:defRPr sz="400">
                <a:solidFill>
                  <a:srgbClr val="F3F3F3"/>
                </a:solidFill>
              </a:defRPr>
            </a:lvl4pPr>
            <a:lvl5pPr marL="2286000" lvl="4" indent="-254000" rtl="0">
              <a:spcBef>
                <a:spcPts val="0"/>
              </a:spcBef>
              <a:spcAft>
                <a:spcPts val="0"/>
              </a:spcAft>
              <a:buClr>
                <a:srgbClr val="F3F3F3"/>
              </a:buClr>
              <a:buSzPts val="400"/>
              <a:buChar char="○"/>
              <a:defRPr sz="400">
                <a:solidFill>
                  <a:srgbClr val="F3F3F3"/>
                </a:solidFill>
              </a:defRPr>
            </a:lvl5pPr>
            <a:lvl6pPr marL="2743200" lvl="5" indent="-254000" rtl="0">
              <a:spcBef>
                <a:spcPts val="0"/>
              </a:spcBef>
              <a:spcAft>
                <a:spcPts val="0"/>
              </a:spcAft>
              <a:buClr>
                <a:srgbClr val="F3F3F3"/>
              </a:buClr>
              <a:buSzPts val="400"/>
              <a:buChar char="■"/>
              <a:defRPr sz="400">
                <a:solidFill>
                  <a:srgbClr val="F3F3F3"/>
                </a:solidFill>
              </a:defRPr>
            </a:lvl6pPr>
            <a:lvl7pPr marL="3200400" lvl="6" indent="-254000" rtl="0">
              <a:spcBef>
                <a:spcPts val="0"/>
              </a:spcBef>
              <a:spcAft>
                <a:spcPts val="0"/>
              </a:spcAft>
              <a:buClr>
                <a:srgbClr val="F3F3F3"/>
              </a:buClr>
              <a:buSzPts val="400"/>
              <a:buChar char="●"/>
              <a:defRPr sz="400">
                <a:solidFill>
                  <a:srgbClr val="F3F3F3"/>
                </a:solidFill>
              </a:defRPr>
            </a:lvl7pPr>
            <a:lvl8pPr marL="3657600" lvl="7" indent="-254000" rtl="0">
              <a:spcBef>
                <a:spcPts val="0"/>
              </a:spcBef>
              <a:spcAft>
                <a:spcPts val="0"/>
              </a:spcAft>
              <a:buClr>
                <a:srgbClr val="F3F3F3"/>
              </a:buClr>
              <a:buSzPts val="400"/>
              <a:buChar char="○"/>
              <a:defRPr sz="400">
                <a:solidFill>
                  <a:srgbClr val="F3F3F3"/>
                </a:solidFill>
              </a:defRPr>
            </a:lvl8pPr>
            <a:lvl9pPr marL="4114800" lvl="8" indent="-254000" rtl="0">
              <a:spcBef>
                <a:spcPts val="0"/>
              </a:spcBef>
              <a:spcAft>
                <a:spcPts val="0"/>
              </a:spcAft>
              <a:buClr>
                <a:srgbClr val="F3F3F3"/>
              </a:buClr>
              <a:buSzPts val="400"/>
              <a:buChar char="■"/>
              <a:defRPr sz="400">
                <a:solidFill>
                  <a:srgbClr val="F3F3F3"/>
                </a:solidFill>
              </a:defRPr>
            </a:lvl9pPr>
          </a:lstStyle>
          <a:p>
            <a:endParaRPr/>
          </a:p>
        </p:txBody>
      </p:sp>
      <p:sp>
        <p:nvSpPr>
          <p:cNvPr id="54" name="Google Shape;54;p6"/>
          <p:cNvSpPr txBox="1">
            <a:spLocks noGrp="1"/>
          </p:cNvSpPr>
          <p:nvPr>
            <p:ph type="body" idx="7"/>
          </p:nvPr>
        </p:nvSpPr>
        <p:spPr>
          <a:xfrm>
            <a:off x="5526500" y="2498875"/>
            <a:ext cx="1508400" cy="297300"/>
          </a:xfrm>
          <a:prstGeom prst="rect">
            <a:avLst/>
          </a:prstGeom>
        </p:spPr>
        <p:txBody>
          <a:bodyPr spcFirstLastPara="1" wrap="square" lIns="0" tIns="0" rIns="0" bIns="0" anchor="t" anchorCtr="0">
            <a:noAutofit/>
          </a:bodyPr>
          <a:lstStyle>
            <a:lvl1pPr marL="457200" lvl="0" indent="-279400" rtl="0">
              <a:spcBef>
                <a:spcPts val="0"/>
              </a:spcBef>
              <a:spcAft>
                <a:spcPts val="0"/>
              </a:spcAft>
              <a:buClr>
                <a:schemeClr val="accent6"/>
              </a:buClr>
              <a:buSzPts val="800"/>
              <a:buChar char="●"/>
              <a:defRPr sz="800" b="1">
                <a:solidFill>
                  <a:schemeClr val="accent6"/>
                </a:solidFill>
              </a:defRPr>
            </a:lvl1pPr>
            <a:lvl2pPr marL="914400" lvl="1" indent="-254000" rtl="0">
              <a:spcBef>
                <a:spcPts val="0"/>
              </a:spcBef>
              <a:spcAft>
                <a:spcPts val="0"/>
              </a:spcAft>
              <a:buClr>
                <a:schemeClr val="accent6"/>
              </a:buClr>
              <a:buSzPts val="400"/>
              <a:buChar char="○"/>
              <a:defRPr sz="400" b="1">
                <a:solidFill>
                  <a:schemeClr val="accent6"/>
                </a:solidFill>
              </a:defRPr>
            </a:lvl2pPr>
            <a:lvl3pPr marL="1371600" lvl="2" indent="-254000" rtl="0">
              <a:spcBef>
                <a:spcPts val="0"/>
              </a:spcBef>
              <a:spcAft>
                <a:spcPts val="0"/>
              </a:spcAft>
              <a:buClr>
                <a:schemeClr val="accent6"/>
              </a:buClr>
              <a:buSzPts val="400"/>
              <a:buChar char="■"/>
              <a:defRPr sz="400" b="1">
                <a:solidFill>
                  <a:schemeClr val="accent6"/>
                </a:solidFill>
              </a:defRPr>
            </a:lvl3pPr>
            <a:lvl4pPr marL="1828800" lvl="3" indent="-254000" rtl="0">
              <a:spcBef>
                <a:spcPts val="0"/>
              </a:spcBef>
              <a:spcAft>
                <a:spcPts val="0"/>
              </a:spcAft>
              <a:buClr>
                <a:schemeClr val="accent6"/>
              </a:buClr>
              <a:buSzPts val="400"/>
              <a:buChar char="●"/>
              <a:defRPr sz="400" b="1">
                <a:solidFill>
                  <a:schemeClr val="accent6"/>
                </a:solidFill>
              </a:defRPr>
            </a:lvl4pPr>
            <a:lvl5pPr marL="2286000" lvl="4" indent="-254000" rtl="0">
              <a:spcBef>
                <a:spcPts val="0"/>
              </a:spcBef>
              <a:spcAft>
                <a:spcPts val="0"/>
              </a:spcAft>
              <a:buClr>
                <a:schemeClr val="accent6"/>
              </a:buClr>
              <a:buSzPts val="400"/>
              <a:buChar char="○"/>
              <a:defRPr sz="400" b="1">
                <a:solidFill>
                  <a:schemeClr val="accent6"/>
                </a:solidFill>
              </a:defRPr>
            </a:lvl5pPr>
            <a:lvl6pPr marL="2743200" lvl="5" indent="-254000" rtl="0">
              <a:spcBef>
                <a:spcPts val="0"/>
              </a:spcBef>
              <a:spcAft>
                <a:spcPts val="0"/>
              </a:spcAft>
              <a:buClr>
                <a:schemeClr val="accent6"/>
              </a:buClr>
              <a:buSzPts val="400"/>
              <a:buChar char="■"/>
              <a:defRPr sz="400" b="1">
                <a:solidFill>
                  <a:schemeClr val="accent6"/>
                </a:solidFill>
              </a:defRPr>
            </a:lvl6pPr>
            <a:lvl7pPr marL="3200400" lvl="6" indent="-254000" rtl="0">
              <a:spcBef>
                <a:spcPts val="0"/>
              </a:spcBef>
              <a:spcAft>
                <a:spcPts val="0"/>
              </a:spcAft>
              <a:buClr>
                <a:schemeClr val="accent6"/>
              </a:buClr>
              <a:buSzPts val="400"/>
              <a:buChar char="●"/>
              <a:defRPr sz="400" b="1">
                <a:solidFill>
                  <a:schemeClr val="accent6"/>
                </a:solidFill>
              </a:defRPr>
            </a:lvl7pPr>
            <a:lvl8pPr marL="3657600" lvl="7" indent="-254000" rtl="0">
              <a:spcBef>
                <a:spcPts val="0"/>
              </a:spcBef>
              <a:spcAft>
                <a:spcPts val="0"/>
              </a:spcAft>
              <a:buClr>
                <a:schemeClr val="accent6"/>
              </a:buClr>
              <a:buSzPts val="400"/>
              <a:buChar char="○"/>
              <a:defRPr sz="400" b="1">
                <a:solidFill>
                  <a:schemeClr val="accent6"/>
                </a:solidFill>
              </a:defRPr>
            </a:lvl8pPr>
            <a:lvl9pPr marL="4114800" lvl="8" indent="-254000" rtl="0">
              <a:spcBef>
                <a:spcPts val="0"/>
              </a:spcBef>
              <a:spcAft>
                <a:spcPts val="0"/>
              </a:spcAft>
              <a:buClr>
                <a:schemeClr val="accent6"/>
              </a:buClr>
              <a:buSzPts val="400"/>
              <a:buChar char="■"/>
              <a:defRPr sz="400" b="1">
                <a:solidFill>
                  <a:schemeClr val="accent6"/>
                </a:solidFill>
              </a:defRPr>
            </a:lvl9pPr>
          </a:lstStyle>
          <a:p>
            <a:endParaRPr/>
          </a:p>
        </p:txBody>
      </p:sp>
      <p:sp>
        <p:nvSpPr>
          <p:cNvPr id="55" name="Google Shape;55;p6"/>
          <p:cNvSpPr txBox="1">
            <a:spLocks noGrp="1"/>
          </p:cNvSpPr>
          <p:nvPr>
            <p:ph type="body" idx="8"/>
          </p:nvPr>
        </p:nvSpPr>
        <p:spPr>
          <a:xfrm>
            <a:off x="5526500" y="2727825"/>
            <a:ext cx="1508400" cy="297300"/>
          </a:xfrm>
          <a:prstGeom prst="rect">
            <a:avLst/>
          </a:prstGeom>
        </p:spPr>
        <p:txBody>
          <a:bodyPr spcFirstLastPara="1" wrap="square" lIns="0" tIns="0" rIns="0" bIns="0" anchor="t" anchorCtr="0">
            <a:noAutofit/>
          </a:bodyPr>
          <a:lstStyle>
            <a:lvl1pPr marL="457200" lvl="0" indent="-279400" rtl="0">
              <a:spcBef>
                <a:spcPts val="0"/>
              </a:spcBef>
              <a:spcAft>
                <a:spcPts val="0"/>
              </a:spcAft>
              <a:buClr>
                <a:srgbClr val="F3F3F3"/>
              </a:buClr>
              <a:buSzPts val="800"/>
              <a:buChar char="●"/>
              <a:defRPr sz="800">
                <a:solidFill>
                  <a:srgbClr val="F3F3F3"/>
                </a:solidFill>
              </a:defRPr>
            </a:lvl1pPr>
            <a:lvl2pPr marL="914400" lvl="1" indent="-254000" rtl="0">
              <a:spcBef>
                <a:spcPts val="0"/>
              </a:spcBef>
              <a:spcAft>
                <a:spcPts val="0"/>
              </a:spcAft>
              <a:buClr>
                <a:srgbClr val="F3F3F3"/>
              </a:buClr>
              <a:buSzPts val="400"/>
              <a:buChar char="○"/>
              <a:defRPr sz="400">
                <a:solidFill>
                  <a:srgbClr val="F3F3F3"/>
                </a:solidFill>
              </a:defRPr>
            </a:lvl2pPr>
            <a:lvl3pPr marL="1371600" lvl="2" indent="-254000" rtl="0">
              <a:spcBef>
                <a:spcPts val="0"/>
              </a:spcBef>
              <a:spcAft>
                <a:spcPts val="0"/>
              </a:spcAft>
              <a:buClr>
                <a:srgbClr val="F3F3F3"/>
              </a:buClr>
              <a:buSzPts val="400"/>
              <a:buChar char="■"/>
              <a:defRPr sz="400">
                <a:solidFill>
                  <a:srgbClr val="F3F3F3"/>
                </a:solidFill>
              </a:defRPr>
            </a:lvl3pPr>
            <a:lvl4pPr marL="1828800" lvl="3" indent="-254000" rtl="0">
              <a:spcBef>
                <a:spcPts val="0"/>
              </a:spcBef>
              <a:spcAft>
                <a:spcPts val="0"/>
              </a:spcAft>
              <a:buClr>
                <a:srgbClr val="F3F3F3"/>
              </a:buClr>
              <a:buSzPts val="400"/>
              <a:buChar char="●"/>
              <a:defRPr sz="400">
                <a:solidFill>
                  <a:srgbClr val="F3F3F3"/>
                </a:solidFill>
              </a:defRPr>
            </a:lvl4pPr>
            <a:lvl5pPr marL="2286000" lvl="4" indent="-254000" rtl="0">
              <a:spcBef>
                <a:spcPts val="0"/>
              </a:spcBef>
              <a:spcAft>
                <a:spcPts val="0"/>
              </a:spcAft>
              <a:buClr>
                <a:srgbClr val="F3F3F3"/>
              </a:buClr>
              <a:buSzPts val="400"/>
              <a:buChar char="○"/>
              <a:defRPr sz="400">
                <a:solidFill>
                  <a:srgbClr val="F3F3F3"/>
                </a:solidFill>
              </a:defRPr>
            </a:lvl5pPr>
            <a:lvl6pPr marL="2743200" lvl="5" indent="-254000" rtl="0">
              <a:spcBef>
                <a:spcPts val="0"/>
              </a:spcBef>
              <a:spcAft>
                <a:spcPts val="0"/>
              </a:spcAft>
              <a:buClr>
                <a:srgbClr val="F3F3F3"/>
              </a:buClr>
              <a:buSzPts val="400"/>
              <a:buChar char="■"/>
              <a:defRPr sz="400">
                <a:solidFill>
                  <a:srgbClr val="F3F3F3"/>
                </a:solidFill>
              </a:defRPr>
            </a:lvl6pPr>
            <a:lvl7pPr marL="3200400" lvl="6" indent="-254000" rtl="0">
              <a:spcBef>
                <a:spcPts val="0"/>
              </a:spcBef>
              <a:spcAft>
                <a:spcPts val="0"/>
              </a:spcAft>
              <a:buClr>
                <a:srgbClr val="F3F3F3"/>
              </a:buClr>
              <a:buSzPts val="400"/>
              <a:buChar char="●"/>
              <a:defRPr sz="400">
                <a:solidFill>
                  <a:srgbClr val="F3F3F3"/>
                </a:solidFill>
              </a:defRPr>
            </a:lvl7pPr>
            <a:lvl8pPr marL="3657600" lvl="7" indent="-254000" rtl="0">
              <a:spcBef>
                <a:spcPts val="0"/>
              </a:spcBef>
              <a:spcAft>
                <a:spcPts val="0"/>
              </a:spcAft>
              <a:buClr>
                <a:srgbClr val="F3F3F3"/>
              </a:buClr>
              <a:buSzPts val="400"/>
              <a:buChar char="○"/>
              <a:defRPr sz="400">
                <a:solidFill>
                  <a:srgbClr val="F3F3F3"/>
                </a:solidFill>
              </a:defRPr>
            </a:lvl8pPr>
            <a:lvl9pPr marL="4114800" lvl="8" indent="-254000" rtl="0">
              <a:spcBef>
                <a:spcPts val="0"/>
              </a:spcBef>
              <a:spcAft>
                <a:spcPts val="0"/>
              </a:spcAft>
              <a:buClr>
                <a:srgbClr val="F3F3F3"/>
              </a:buClr>
              <a:buSzPts val="400"/>
              <a:buChar char="■"/>
              <a:defRPr sz="400">
                <a:solidFill>
                  <a:srgbClr val="F3F3F3"/>
                </a:solidFill>
              </a:defRPr>
            </a:lvl9pPr>
          </a:lstStyle>
          <a:p>
            <a:endParaRPr/>
          </a:p>
        </p:txBody>
      </p:sp>
      <p:sp>
        <p:nvSpPr>
          <p:cNvPr id="56" name="Google Shape;56;p6"/>
          <p:cNvSpPr txBox="1">
            <a:spLocks noGrp="1"/>
          </p:cNvSpPr>
          <p:nvPr>
            <p:ph type="body" idx="9"/>
          </p:nvPr>
        </p:nvSpPr>
        <p:spPr>
          <a:xfrm>
            <a:off x="7283700" y="2498875"/>
            <a:ext cx="1508400" cy="297300"/>
          </a:xfrm>
          <a:prstGeom prst="rect">
            <a:avLst/>
          </a:prstGeom>
        </p:spPr>
        <p:txBody>
          <a:bodyPr spcFirstLastPara="1" wrap="square" lIns="0" tIns="0" rIns="0" bIns="0" anchor="t" anchorCtr="0">
            <a:noAutofit/>
          </a:bodyPr>
          <a:lstStyle>
            <a:lvl1pPr marL="457200" lvl="0" indent="-279400" rtl="0">
              <a:spcBef>
                <a:spcPts val="0"/>
              </a:spcBef>
              <a:spcAft>
                <a:spcPts val="0"/>
              </a:spcAft>
              <a:buClr>
                <a:schemeClr val="accent6"/>
              </a:buClr>
              <a:buSzPts val="800"/>
              <a:buChar char="●"/>
              <a:defRPr sz="800" b="1">
                <a:solidFill>
                  <a:schemeClr val="accent6"/>
                </a:solidFill>
              </a:defRPr>
            </a:lvl1pPr>
            <a:lvl2pPr marL="914400" lvl="1" indent="-254000" rtl="0">
              <a:spcBef>
                <a:spcPts val="0"/>
              </a:spcBef>
              <a:spcAft>
                <a:spcPts val="0"/>
              </a:spcAft>
              <a:buClr>
                <a:schemeClr val="accent6"/>
              </a:buClr>
              <a:buSzPts val="400"/>
              <a:buChar char="○"/>
              <a:defRPr sz="400" b="1">
                <a:solidFill>
                  <a:schemeClr val="accent6"/>
                </a:solidFill>
              </a:defRPr>
            </a:lvl2pPr>
            <a:lvl3pPr marL="1371600" lvl="2" indent="-254000" rtl="0">
              <a:spcBef>
                <a:spcPts val="0"/>
              </a:spcBef>
              <a:spcAft>
                <a:spcPts val="0"/>
              </a:spcAft>
              <a:buClr>
                <a:schemeClr val="accent6"/>
              </a:buClr>
              <a:buSzPts val="400"/>
              <a:buChar char="■"/>
              <a:defRPr sz="400" b="1">
                <a:solidFill>
                  <a:schemeClr val="accent6"/>
                </a:solidFill>
              </a:defRPr>
            </a:lvl3pPr>
            <a:lvl4pPr marL="1828800" lvl="3" indent="-254000" rtl="0">
              <a:spcBef>
                <a:spcPts val="0"/>
              </a:spcBef>
              <a:spcAft>
                <a:spcPts val="0"/>
              </a:spcAft>
              <a:buClr>
                <a:schemeClr val="accent6"/>
              </a:buClr>
              <a:buSzPts val="400"/>
              <a:buChar char="●"/>
              <a:defRPr sz="400" b="1">
                <a:solidFill>
                  <a:schemeClr val="accent6"/>
                </a:solidFill>
              </a:defRPr>
            </a:lvl4pPr>
            <a:lvl5pPr marL="2286000" lvl="4" indent="-254000" rtl="0">
              <a:spcBef>
                <a:spcPts val="0"/>
              </a:spcBef>
              <a:spcAft>
                <a:spcPts val="0"/>
              </a:spcAft>
              <a:buClr>
                <a:schemeClr val="accent6"/>
              </a:buClr>
              <a:buSzPts val="400"/>
              <a:buChar char="○"/>
              <a:defRPr sz="400" b="1">
                <a:solidFill>
                  <a:schemeClr val="accent6"/>
                </a:solidFill>
              </a:defRPr>
            </a:lvl5pPr>
            <a:lvl6pPr marL="2743200" lvl="5" indent="-254000" rtl="0">
              <a:spcBef>
                <a:spcPts val="0"/>
              </a:spcBef>
              <a:spcAft>
                <a:spcPts val="0"/>
              </a:spcAft>
              <a:buClr>
                <a:schemeClr val="accent6"/>
              </a:buClr>
              <a:buSzPts val="400"/>
              <a:buChar char="■"/>
              <a:defRPr sz="400" b="1">
                <a:solidFill>
                  <a:schemeClr val="accent6"/>
                </a:solidFill>
              </a:defRPr>
            </a:lvl6pPr>
            <a:lvl7pPr marL="3200400" lvl="6" indent="-254000" rtl="0">
              <a:spcBef>
                <a:spcPts val="0"/>
              </a:spcBef>
              <a:spcAft>
                <a:spcPts val="0"/>
              </a:spcAft>
              <a:buClr>
                <a:schemeClr val="accent6"/>
              </a:buClr>
              <a:buSzPts val="400"/>
              <a:buChar char="●"/>
              <a:defRPr sz="400" b="1">
                <a:solidFill>
                  <a:schemeClr val="accent6"/>
                </a:solidFill>
              </a:defRPr>
            </a:lvl7pPr>
            <a:lvl8pPr marL="3657600" lvl="7" indent="-254000" rtl="0">
              <a:spcBef>
                <a:spcPts val="0"/>
              </a:spcBef>
              <a:spcAft>
                <a:spcPts val="0"/>
              </a:spcAft>
              <a:buClr>
                <a:schemeClr val="accent6"/>
              </a:buClr>
              <a:buSzPts val="400"/>
              <a:buChar char="○"/>
              <a:defRPr sz="400" b="1">
                <a:solidFill>
                  <a:schemeClr val="accent6"/>
                </a:solidFill>
              </a:defRPr>
            </a:lvl8pPr>
            <a:lvl9pPr marL="4114800" lvl="8" indent="-254000" rtl="0">
              <a:spcBef>
                <a:spcPts val="0"/>
              </a:spcBef>
              <a:spcAft>
                <a:spcPts val="0"/>
              </a:spcAft>
              <a:buClr>
                <a:schemeClr val="accent6"/>
              </a:buClr>
              <a:buSzPts val="400"/>
              <a:buChar char="■"/>
              <a:defRPr sz="400" b="1">
                <a:solidFill>
                  <a:schemeClr val="accent6"/>
                </a:solidFill>
              </a:defRPr>
            </a:lvl9pPr>
          </a:lstStyle>
          <a:p>
            <a:endParaRPr/>
          </a:p>
        </p:txBody>
      </p:sp>
      <p:sp>
        <p:nvSpPr>
          <p:cNvPr id="57" name="Google Shape;57;p6"/>
          <p:cNvSpPr txBox="1">
            <a:spLocks noGrp="1"/>
          </p:cNvSpPr>
          <p:nvPr>
            <p:ph type="body" idx="13"/>
          </p:nvPr>
        </p:nvSpPr>
        <p:spPr>
          <a:xfrm>
            <a:off x="7283700" y="2727825"/>
            <a:ext cx="1508400" cy="297300"/>
          </a:xfrm>
          <a:prstGeom prst="rect">
            <a:avLst/>
          </a:prstGeom>
        </p:spPr>
        <p:txBody>
          <a:bodyPr spcFirstLastPara="1" wrap="square" lIns="0" tIns="0" rIns="0" bIns="0" anchor="t" anchorCtr="0">
            <a:noAutofit/>
          </a:bodyPr>
          <a:lstStyle>
            <a:lvl1pPr marL="457200" lvl="0" indent="-279400" rtl="0">
              <a:spcBef>
                <a:spcPts val="0"/>
              </a:spcBef>
              <a:spcAft>
                <a:spcPts val="0"/>
              </a:spcAft>
              <a:buClr>
                <a:srgbClr val="F3F3F3"/>
              </a:buClr>
              <a:buSzPts val="800"/>
              <a:buChar char="●"/>
              <a:defRPr sz="800">
                <a:solidFill>
                  <a:srgbClr val="F3F3F3"/>
                </a:solidFill>
              </a:defRPr>
            </a:lvl1pPr>
            <a:lvl2pPr marL="914400" lvl="1" indent="-254000" rtl="0">
              <a:spcBef>
                <a:spcPts val="0"/>
              </a:spcBef>
              <a:spcAft>
                <a:spcPts val="0"/>
              </a:spcAft>
              <a:buClr>
                <a:srgbClr val="F3F3F3"/>
              </a:buClr>
              <a:buSzPts val="400"/>
              <a:buChar char="○"/>
              <a:defRPr sz="400">
                <a:solidFill>
                  <a:srgbClr val="F3F3F3"/>
                </a:solidFill>
              </a:defRPr>
            </a:lvl2pPr>
            <a:lvl3pPr marL="1371600" lvl="2" indent="-254000" rtl="0">
              <a:spcBef>
                <a:spcPts val="0"/>
              </a:spcBef>
              <a:spcAft>
                <a:spcPts val="0"/>
              </a:spcAft>
              <a:buClr>
                <a:srgbClr val="F3F3F3"/>
              </a:buClr>
              <a:buSzPts val="400"/>
              <a:buChar char="■"/>
              <a:defRPr sz="400">
                <a:solidFill>
                  <a:srgbClr val="F3F3F3"/>
                </a:solidFill>
              </a:defRPr>
            </a:lvl3pPr>
            <a:lvl4pPr marL="1828800" lvl="3" indent="-254000" rtl="0">
              <a:spcBef>
                <a:spcPts val="0"/>
              </a:spcBef>
              <a:spcAft>
                <a:spcPts val="0"/>
              </a:spcAft>
              <a:buClr>
                <a:srgbClr val="F3F3F3"/>
              </a:buClr>
              <a:buSzPts val="400"/>
              <a:buChar char="●"/>
              <a:defRPr sz="400">
                <a:solidFill>
                  <a:srgbClr val="F3F3F3"/>
                </a:solidFill>
              </a:defRPr>
            </a:lvl4pPr>
            <a:lvl5pPr marL="2286000" lvl="4" indent="-254000" rtl="0">
              <a:spcBef>
                <a:spcPts val="0"/>
              </a:spcBef>
              <a:spcAft>
                <a:spcPts val="0"/>
              </a:spcAft>
              <a:buClr>
                <a:srgbClr val="F3F3F3"/>
              </a:buClr>
              <a:buSzPts val="400"/>
              <a:buChar char="○"/>
              <a:defRPr sz="400">
                <a:solidFill>
                  <a:srgbClr val="F3F3F3"/>
                </a:solidFill>
              </a:defRPr>
            </a:lvl5pPr>
            <a:lvl6pPr marL="2743200" lvl="5" indent="-254000" rtl="0">
              <a:spcBef>
                <a:spcPts val="0"/>
              </a:spcBef>
              <a:spcAft>
                <a:spcPts val="0"/>
              </a:spcAft>
              <a:buClr>
                <a:srgbClr val="F3F3F3"/>
              </a:buClr>
              <a:buSzPts val="400"/>
              <a:buChar char="■"/>
              <a:defRPr sz="400">
                <a:solidFill>
                  <a:srgbClr val="F3F3F3"/>
                </a:solidFill>
              </a:defRPr>
            </a:lvl6pPr>
            <a:lvl7pPr marL="3200400" lvl="6" indent="-254000" rtl="0">
              <a:spcBef>
                <a:spcPts val="0"/>
              </a:spcBef>
              <a:spcAft>
                <a:spcPts val="0"/>
              </a:spcAft>
              <a:buClr>
                <a:srgbClr val="F3F3F3"/>
              </a:buClr>
              <a:buSzPts val="400"/>
              <a:buChar char="●"/>
              <a:defRPr sz="400">
                <a:solidFill>
                  <a:srgbClr val="F3F3F3"/>
                </a:solidFill>
              </a:defRPr>
            </a:lvl7pPr>
            <a:lvl8pPr marL="3657600" lvl="7" indent="-254000" rtl="0">
              <a:spcBef>
                <a:spcPts val="0"/>
              </a:spcBef>
              <a:spcAft>
                <a:spcPts val="0"/>
              </a:spcAft>
              <a:buClr>
                <a:srgbClr val="F3F3F3"/>
              </a:buClr>
              <a:buSzPts val="400"/>
              <a:buChar char="○"/>
              <a:defRPr sz="400">
                <a:solidFill>
                  <a:srgbClr val="F3F3F3"/>
                </a:solidFill>
              </a:defRPr>
            </a:lvl8pPr>
            <a:lvl9pPr marL="4114800" lvl="8" indent="-254000" rtl="0">
              <a:spcBef>
                <a:spcPts val="0"/>
              </a:spcBef>
              <a:spcAft>
                <a:spcPts val="0"/>
              </a:spcAft>
              <a:buClr>
                <a:srgbClr val="F3F3F3"/>
              </a:buClr>
              <a:buSzPts val="400"/>
              <a:buChar char="■"/>
              <a:defRPr sz="400">
                <a:solidFill>
                  <a:srgbClr val="F3F3F3"/>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 cols">
  <p:cSld name="TITLE_AND_BODY_2_1_1">
    <p:spTree>
      <p:nvGrpSpPr>
        <p:cNvPr id="1" name="Shape 58"/>
        <p:cNvGrpSpPr/>
        <p:nvPr/>
      </p:nvGrpSpPr>
      <p:grpSpPr>
        <a:xfrm>
          <a:off x="0" y="0"/>
          <a:ext cx="0" cy="0"/>
          <a:chOff x="0" y="0"/>
          <a:chExt cx="0" cy="0"/>
        </a:xfrm>
      </p:grpSpPr>
      <p:pic>
        <p:nvPicPr>
          <p:cNvPr id="59" name="Google Shape;59;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60" name="Google Shape;60;p7"/>
          <p:cNvSpPr txBox="1">
            <a:spLocks noGrp="1"/>
          </p:cNvSpPr>
          <p:nvPr>
            <p:ph type="title"/>
          </p:nvPr>
        </p:nvSpPr>
        <p:spPr>
          <a:xfrm>
            <a:off x="311700" y="1696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7"/>
          <p:cNvSpPr txBox="1">
            <a:spLocks noGrp="1"/>
          </p:cNvSpPr>
          <p:nvPr>
            <p:ph type="body" idx="1"/>
          </p:nvPr>
        </p:nvSpPr>
        <p:spPr>
          <a:xfrm>
            <a:off x="311914" y="2498875"/>
            <a:ext cx="1911300" cy="297300"/>
          </a:xfrm>
          <a:prstGeom prst="rect">
            <a:avLst/>
          </a:prstGeom>
        </p:spPr>
        <p:txBody>
          <a:bodyPr spcFirstLastPara="1" wrap="square" lIns="0" tIns="0" rIns="0" bIns="0" anchor="t" anchorCtr="0">
            <a:noAutofit/>
          </a:bodyPr>
          <a:lstStyle>
            <a:lvl1pPr marL="457200" lvl="0" indent="-279400" rtl="0">
              <a:spcBef>
                <a:spcPts val="0"/>
              </a:spcBef>
              <a:spcAft>
                <a:spcPts val="0"/>
              </a:spcAft>
              <a:buClr>
                <a:schemeClr val="accent6"/>
              </a:buClr>
              <a:buSzPts val="800"/>
              <a:buChar char="●"/>
              <a:defRPr sz="800" b="1">
                <a:solidFill>
                  <a:schemeClr val="accent6"/>
                </a:solidFill>
              </a:defRPr>
            </a:lvl1pPr>
            <a:lvl2pPr marL="914400" lvl="1" indent="-254000" rtl="0">
              <a:spcBef>
                <a:spcPts val="0"/>
              </a:spcBef>
              <a:spcAft>
                <a:spcPts val="0"/>
              </a:spcAft>
              <a:buClr>
                <a:schemeClr val="accent6"/>
              </a:buClr>
              <a:buSzPts val="400"/>
              <a:buChar char="○"/>
              <a:defRPr sz="400" b="1">
                <a:solidFill>
                  <a:schemeClr val="accent6"/>
                </a:solidFill>
              </a:defRPr>
            </a:lvl2pPr>
            <a:lvl3pPr marL="1371600" lvl="2" indent="-254000" rtl="0">
              <a:spcBef>
                <a:spcPts val="0"/>
              </a:spcBef>
              <a:spcAft>
                <a:spcPts val="0"/>
              </a:spcAft>
              <a:buClr>
                <a:schemeClr val="accent6"/>
              </a:buClr>
              <a:buSzPts val="400"/>
              <a:buChar char="■"/>
              <a:defRPr sz="400" b="1">
                <a:solidFill>
                  <a:schemeClr val="accent6"/>
                </a:solidFill>
              </a:defRPr>
            </a:lvl3pPr>
            <a:lvl4pPr marL="1828800" lvl="3" indent="-254000" rtl="0">
              <a:spcBef>
                <a:spcPts val="0"/>
              </a:spcBef>
              <a:spcAft>
                <a:spcPts val="0"/>
              </a:spcAft>
              <a:buClr>
                <a:schemeClr val="accent6"/>
              </a:buClr>
              <a:buSzPts val="400"/>
              <a:buChar char="●"/>
              <a:defRPr sz="400" b="1">
                <a:solidFill>
                  <a:schemeClr val="accent6"/>
                </a:solidFill>
              </a:defRPr>
            </a:lvl4pPr>
            <a:lvl5pPr marL="2286000" lvl="4" indent="-254000" rtl="0">
              <a:spcBef>
                <a:spcPts val="0"/>
              </a:spcBef>
              <a:spcAft>
                <a:spcPts val="0"/>
              </a:spcAft>
              <a:buClr>
                <a:schemeClr val="accent6"/>
              </a:buClr>
              <a:buSzPts val="400"/>
              <a:buChar char="○"/>
              <a:defRPr sz="400" b="1">
                <a:solidFill>
                  <a:schemeClr val="accent6"/>
                </a:solidFill>
              </a:defRPr>
            </a:lvl5pPr>
            <a:lvl6pPr marL="2743200" lvl="5" indent="-254000" rtl="0">
              <a:spcBef>
                <a:spcPts val="0"/>
              </a:spcBef>
              <a:spcAft>
                <a:spcPts val="0"/>
              </a:spcAft>
              <a:buClr>
                <a:schemeClr val="accent6"/>
              </a:buClr>
              <a:buSzPts val="400"/>
              <a:buChar char="■"/>
              <a:defRPr sz="400" b="1">
                <a:solidFill>
                  <a:schemeClr val="accent6"/>
                </a:solidFill>
              </a:defRPr>
            </a:lvl6pPr>
            <a:lvl7pPr marL="3200400" lvl="6" indent="-254000" rtl="0">
              <a:spcBef>
                <a:spcPts val="0"/>
              </a:spcBef>
              <a:spcAft>
                <a:spcPts val="0"/>
              </a:spcAft>
              <a:buClr>
                <a:schemeClr val="accent6"/>
              </a:buClr>
              <a:buSzPts val="400"/>
              <a:buChar char="●"/>
              <a:defRPr sz="400" b="1">
                <a:solidFill>
                  <a:schemeClr val="accent6"/>
                </a:solidFill>
              </a:defRPr>
            </a:lvl7pPr>
            <a:lvl8pPr marL="3657600" lvl="7" indent="-254000" rtl="0">
              <a:spcBef>
                <a:spcPts val="0"/>
              </a:spcBef>
              <a:spcAft>
                <a:spcPts val="0"/>
              </a:spcAft>
              <a:buClr>
                <a:schemeClr val="accent6"/>
              </a:buClr>
              <a:buSzPts val="400"/>
              <a:buChar char="○"/>
              <a:defRPr sz="400" b="1">
                <a:solidFill>
                  <a:schemeClr val="accent6"/>
                </a:solidFill>
              </a:defRPr>
            </a:lvl8pPr>
            <a:lvl9pPr marL="4114800" lvl="8" indent="-254000" rtl="0">
              <a:spcBef>
                <a:spcPts val="0"/>
              </a:spcBef>
              <a:spcAft>
                <a:spcPts val="0"/>
              </a:spcAft>
              <a:buClr>
                <a:schemeClr val="accent6"/>
              </a:buClr>
              <a:buSzPts val="400"/>
              <a:buChar char="■"/>
              <a:defRPr sz="400" b="1">
                <a:solidFill>
                  <a:schemeClr val="accent6"/>
                </a:solidFill>
              </a:defRPr>
            </a:lvl9pPr>
          </a:lstStyle>
          <a:p>
            <a:endParaRPr/>
          </a:p>
        </p:txBody>
      </p:sp>
      <p:sp>
        <p:nvSpPr>
          <p:cNvPr id="62" name="Google Shape;6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3" name="Google Shape;63;p7"/>
          <p:cNvPicPr preferRelativeResize="0"/>
          <p:nvPr/>
        </p:nvPicPr>
        <p:blipFill>
          <a:blip r:embed="rId3">
            <a:alphaModFix/>
          </a:blip>
          <a:stretch>
            <a:fillRect/>
          </a:stretch>
        </p:blipFill>
        <p:spPr>
          <a:xfrm>
            <a:off x="271500" y="4775167"/>
            <a:ext cx="816075" cy="169700"/>
          </a:xfrm>
          <a:prstGeom prst="rect">
            <a:avLst/>
          </a:prstGeom>
          <a:noFill/>
          <a:ln>
            <a:noFill/>
          </a:ln>
        </p:spPr>
      </p:pic>
      <p:cxnSp>
        <p:nvCxnSpPr>
          <p:cNvPr id="64" name="Google Shape;64;p7"/>
          <p:cNvCxnSpPr/>
          <p:nvPr/>
        </p:nvCxnSpPr>
        <p:spPr>
          <a:xfrm>
            <a:off x="0" y="742300"/>
            <a:ext cx="8822100" cy="0"/>
          </a:xfrm>
          <a:prstGeom prst="straightConnector1">
            <a:avLst/>
          </a:prstGeom>
          <a:noFill/>
          <a:ln w="9525" cap="flat" cmpd="sng">
            <a:solidFill>
              <a:srgbClr val="434343"/>
            </a:solidFill>
            <a:prstDash val="solid"/>
            <a:round/>
            <a:headEnd type="none" w="med" len="med"/>
            <a:tailEnd type="none" w="med" len="med"/>
          </a:ln>
        </p:spPr>
      </p:cxnSp>
      <p:sp>
        <p:nvSpPr>
          <p:cNvPr id="65" name="Google Shape;65;p7"/>
          <p:cNvSpPr/>
          <p:nvPr/>
        </p:nvSpPr>
        <p:spPr>
          <a:xfrm>
            <a:off x="310900" y="2350225"/>
            <a:ext cx="1911300" cy="53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7"/>
          <p:cNvSpPr/>
          <p:nvPr/>
        </p:nvSpPr>
        <p:spPr>
          <a:xfrm>
            <a:off x="2538624" y="2350225"/>
            <a:ext cx="1911300" cy="53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a:off x="4729346" y="2350225"/>
            <a:ext cx="1911300" cy="53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p:nvPr/>
        </p:nvSpPr>
        <p:spPr>
          <a:xfrm>
            <a:off x="6920067" y="2350225"/>
            <a:ext cx="1911300" cy="53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7"/>
          <p:cNvSpPr txBox="1">
            <a:spLocks noGrp="1"/>
          </p:cNvSpPr>
          <p:nvPr>
            <p:ph type="body" idx="2"/>
          </p:nvPr>
        </p:nvSpPr>
        <p:spPr>
          <a:xfrm>
            <a:off x="311914" y="2727825"/>
            <a:ext cx="1911300" cy="297300"/>
          </a:xfrm>
          <a:prstGeom prst="rect">
            <a:avLst/>
          </a:prstGeom>
        </p:spPr>
        <p:txBody>
          <a:bodyPr spcFirstLastPara="1" wrap="square" lIns="0" tIns="0" rIns="0" bIns="0" anchor="t" anchorCtr="0">
            <a:noAutofit/>
          </a:bodyPr>
          <a:lstStyle>
            <a:lvl1pPr marL="457200" lvl="0" indent="-279400" rtl="0">
              <a:spcBef>
                <a:spcPts val="0"/>
              </a:spcBef>
              <a:spcAft>
                <a:spcPts val="0"/>
              </a:spcAft>
              <a:buClr>
                <a:srgbClr val="F3F3F3"/>
              </a:buClr>
              <a:buSzPts val="800"/>
              <a:buChar char="●"/>
              <a:defRPr sz="800">
                <a:solidFill>
                  <a:srgbClr val="F3F3F3"/>
                </a:solidFill>
              </a:defRPr>
            </a:lvl1pPr>
            <a:lvl2pPr marL="914400" lvl="1" indent="-254000" rtl="0">
              <a:spcBef>
                <a:spcPts val="0"/>
              </a:spcBef>
              <a:spcAft>
                <a:spcPts val="0"/>
              </a:spcAft>
              <a:buClr>
                <a:srgbClr val="F3F3F3"/>
              </a:buClr>
              <a:buSzPts val="400"/>
              <a:buChar char="○"/>
              <a:defRPr sz="400">
                <a:solidFill>
                  <a:srgbClr val="F3F3F3"/>
                </a:solidFill>
              </a:defRPr>
            </a:lvl2pPr>
            <a:lvl3pPr marL="1371600" lvl="2" indent="-254000" rtl="0">
              <a:spcBef>
                <a:spcPts val="0"/>
              </a:spcBef>
              <a:spcAft>
                <a:spcPts val="0"/>
              </a:spcAft>
              <a:buClr>
                <a:srgbClr val="F3F3F3"/>
              </a:buClr>
              <a:buSzPts val="400"/>
              <a:buChar char="■"/>
              <a:defRPr sz="400">
                <a:solidFill>
                  <a:srgbClr val="F3F3F3"/>
                </a:solidFill>
              </a:defRPr>
            </a:lvl3pPr>
            <a:lvl4pPr marL="1828800" lvl="3" indent="-254000" rtl="0">
              <a:spcBef>
                <a:spcPts val="0"/>
              </a:spcBef>
              <a:spcAft>
                <a:spcPts val="0"/>
              </a:spcAft>
              <a:buClr>
                <a:srgbClr val="F3F3F3"/>
              </a:buClr>
              <a:buSzPts val="400"/>
              <a:buChar char="●"/>
              <a:defRPr sz="400">
                <a:solidFill>
                  <a:srgbClr val="F3F3F3"/>
                </a:solidFill>
              </a:defRPr>
            </a:lvl4pPr>
            <a:lvl5pPr marL="2286000" lvl="4" indent="-254000" rtl="0">
              <a:spcBef>
                <a:spcPts val="0"/>
              </a:spcBef>
              <a:spcAft>
                <a:spcPts val="0"/>
              </a:spcAft>
              <a:buClr>
                <a:srgbClr val="F3F3F3"/>
              </a:buClr>
              <a:buSzPts val="400"/>
              <a:buChar char="○"/>
              <a:defRPr sz="400">
                <a:solidFill>
                  <a:srgbClr val="F3F3F3"/>
                </a:solidFill>
              </a:defRPr>
            </a:lvl5pPr>
            <a:lvl6pPr marL="2743200" lvl="5" indent="-254000" rtl="0">
              <a:spcBef>
                <a:spcPts val="0"/>
              </a:spcBef>
              <a:spcAft>
                <a:spcPts val="0"/>
              </a:spcAft>
              <a:buClr>
                <a:srgbClr val="F3F3F3"/>
              </a:buClr>
              <a:buSzPts val="400"/>
              <a:buChar char="■"/>
              <a:defRPr sz="400">
                <a:solidFill>
                  <a:srgbClr val="F3F3F3"/>
                </a:solidFill>
              </a:defRPr>
            </a:lvl6pPr>
            <a:lvl7pPr marL="3200400" lvl="6" indent="-254000" rtl="0">
              <a:spcBef>
                <a:spcPts val="0"/>
              </a:spcBef>
              <a:spcAft>
                <a:spcPts val="0"/>
              </a:spcAft>
              <a:buClr>
                <a:srgbClr val="F3F3F3"/>
              </a:buClr>
              <a:buSzPts val="400"/>
              <a:buChar char="●"/>
              <a:defRPr sz="400">
                <a:solidFill>
                  <a:srgbClr val="F3F3F3"/>
                </a:solidFill>
              </a:defRPr>
            </a:lvl7pPr>
            <a:lvl8pPr marL="3657600" lvl="7" indent="-254000" rtl="0">
              <a:spcBef>
                <a:spcPts val="0"/>
              </a:spcBef>
              <a:spcAft>
                <a:spcPts val="0"/>
              </a:spcAft>
              <a:buClr>
                <a:srgbClr val="F3F3F3"/>
              </a:buClr>
              <a:buSzPts val="400"/>
              <a:buChar char="○"/>
              <a:defRPr sz="400">
                <a:solidFill>
                  <a:srgbClr val="F3F3F3"/>
                </a:solidFill>
              </a:defRPr>
            </a:lvl8pPr>
            <a:lvl9pPr marL="4114800" lvl="8" indent="-254000" rtl="0">
              <a:spcBef>
                <a:spcPts val="0"/>
              </a:spcBef>
              <a:spcAft>
                <a:spcPts val="0"/>
              </a:spcAft>
              <a:buClr>
                <a:srgbClr val="F3F3F3"/>
              </a:buClr>
              <a:buSzPts val="400"/>
              <a:buChar char="■"/>
              <a:defRPr sz="400">
                <a:solidFill>
                  <a:srgbClr val="F3F3F3"/>
                </a:solidFill>
              </a:defRPr>
            </a:lvl9pPr>
          </a:lstStyle>
          <a:p>
            <a:endParaRPr/>
          </a:p>
        </p:txBody>
      </p:sp>
      <p:sp>
        <p:nvSpPr>
          <p:cNvPr id="70" name="Google Shape;70;p7"/>
          <p:cNvSpPr txBox="1">
            <a:spLocks noGrp="1"/>
          </p:cNvSpPr>
          <p:nvPr>
            <p:ph type="body" idx="3"/>
          </p:nvPr>
        </p:nvSpPr>
        <p:spPr>
          <a:xfrm>
            <a:off x="2538624" y="2498875"/>
            <a:ext cx="1911300" cy="297300"/>
          </a:xfrm>
          <a:prstGeom prst="rect">
            <a:avLst/>
          </a:prstGeom>
        </p:spPr>
        <p:txBody>
          <a:bodyPr spcFirstLastPara="1" wrap="square" lIns="0" tIns="0" rIns="0" bIns="0" anchor="t" anchorCtr="0">
            <a:noAutofit/>
          </a:bodyPr>
          <a:lstStyle>
            <a:lvl1pPr marL="457200" lvl="0" indent="-279400" rtl="0">
              <a:spcBef>
                <a:spcPts val="0"/>
              </a:spcBef>
              <a:spcAft>
                <a:spcPts val="0"/>
              </a:spcAft>
              <a:buClr>
                <a:schemeClr val="accent6"/>
              </a:buClr>
              <a:buSzPts val="800"/>
              <a:buChar char="●"/>
              <a:defRPr sz="800" b="1">
                <a:solidFill>
                  <a:schemeClr val="accent6"/>
                </a:solidFill>
              </a:defRPr>
            </a:lvl1pPr>
            <a:lvl2pPr marL="914400" lvl="1" indent="-254000" rtl="0">
              <a:spcBef>
                <a:spcPts val="0"/>
              </a:spcBef>
              <a:spcAft>
                <a:spcPts val="0"/>
              </a:spcAft>
              <a:buClr>
                <a:schemeClr val="accent6"/>
              </a:buClr>
              <a:buSzPts val="400"/>
              <a:buChar char="○"/>
              <a:defRPr sz="400" b="1">
                <a:solidFill>
                  <a:schemeClr val="accent6"/>
                </a:solidFill>
              </a:defRPr>
            </a:lvl2pPr>
            <a:lvl3pPr marL="1371600" lvl="2" indent="-254000" rtl="0">
              <a:spcBef>
                <a:spcPts val="0"/>
              </a:spcBef>
              <a:spcAft>
                <a:spcPts val="0"/>
              </a:spcAft>
              <a:buClr>
                <a:schemeClr val="accent6"/>
              </a:buClr>
              <a:buSzPts val="400"/>
              <a:buChar char="■"/>
              <a:defRPr sz="400" b="1">
                <a:solidFill>
                  <a:schemeClr val="accent6"/>
                </a:solidFill>
              </a:defRPr>
            </a:lvl3pPr>
            <a:lvl4pPr marL="1828800" lvl="3" indent="-254000" rtl="0">
              <a:spcBef>
                <a:spcPts val="0"/>
              </a:spcBef>
              <a:spcAft>
                <a:spcPts val="0"/>
              </a:spcAft>
              <a:buClr>
                <a:schemeClr val="accent6"/>
              </a:buClr>
              <a:buSzPts val="400"/>
              <a:buChar char="●"/>
              <a:defRPr sz="400" b="1">
                <a:solidFill>
                  <a:schemeClr val="accent6"/>
                </a:solidFill>
              </a:defRPr>
            </a:lvl4pPr>
            <a:lvl5pPr marL="2286000" lvl="4" indent="-254000" rtl="0">
              <a:spcBef>
                <a:spcPts val="0"/>
              </a:spcBef>
              <a:spcAft>
                <a:spcPts val="0"/>
              </a:spcAft>
              <a:buClr>
                <a:schemeClr val="accent6"/>
              </a:buClr>
              <a:buSzPts val="400"/>
              <a:buChar char="○"/>
              <a:defRPr sz="400" b="1">
                <a:solidFill>
                  <a:schemeClr val="accent6"/>
                </a:solidFill>
              </a:defRPr>
            </a:lvl5pPr>
            <a:lvl6pPr marL="2743200" lvl="5" indent="-254000" rtl="0">
              <a:spcBef>
                <a:spcPts val="0"/>
              </a:spcBef>
              <a:spcAft>
                <a:spcPts val="0"/>
              </a:spcAft>
              <a:buClr>
                <a:schemeClr val="accent6"/>
              </a:buClr>
              <a:buSzPts val="400"/>
              <a:buChar char="■"/>
              <a:defRPr sz="400" b="1">
                <a:solidFill>
                  <a:schemeClr val="accent6"/>
                </a:solidFill>
              </a:defRPr>
            </a:lvl6pPr>
            <a:lvl7pPr marL="3200400" lvl="6" indent="-254000" rtl="0">
              <a:spcBef>
                <a:spcPts val="0"/>
              </a:spcBef>
              <a:spcAft>
                <a:spcPts val="0"/>
              </a:spcAft>
              <a:buClr>
                <a:schemeClr val="accent6"/>
              </a:buClr>
              <a:buSzPts val="400"/>
              <a:buChar char="●"/>
              <a:defRPr sz="400" b="1">
                <a:solidFill>
                  <a:schemeClr val="accent6"/>
                </a:solidFill>
              </a:defRPr>
            </a:lvl7pPr>
            <a:lvl8pPr marL="3657600" lvl="7" indent="-254000" rtl="0">
              <a:spcBef>
                <a:spcPts val="0"/>
              </a:spcBef>
              <a:spcAft>
                <a:spcPts val="0"/>
              </a:spcAft>
              <a:buClr>
                <a:schemeClr val="accent6"/>
              </a:buClr>
              <a:buSzPts val="400"/>
              <a:buChar char="○"/>
              <a:defRPr sz="400" b="1">
                <a:solidFill>
                  <a:schemeClr val="accent6"/>
                </a:solidFill>
              </a:defRPr>
            </a:lvl8pPr>
            <a:lvl9pPr marL="4114800" lvl="8" indent="-254000" rtl="0">
              <a:spcBef>
                <a:spcPts val="0"/>
              </a:spcBef>
              <a:spcAft>
                <a:spcPts val="0"/>
              </a:spcAft>
              <a:buClr>
                <a:schemeClr val="accent6"/>
              </a:buClr>
              <a:buSzPts val="400"/>
              <a:buChar char="■"/>
              <a:defRPr sz="400" b="1">
                <a:solidFill>
                  <a:schemeClr val="accent6"/>
                </a:solidFill>
              </a:defRPr>
            </a:lvl9pPr>
          </a:lstStyle>
          <a:p>
            <a:endParaRPr/>
          </a:p>
        </p:txBody>
      </p:sp>
      <p:sp>
        <p:nvSpPr>
          <p:cNvPr id="71" name="Google Shape;71;p7"/>
          <p:cNvSpPr txBox="1">
            <a:spLocks noGrp="1"/>
          </p:cNvSpPr>
          <p:nvPr>
            <p:ph type="body" idx="4"/>
          </p:nvPr>
        </p:nvSpPr>
        <p:spPr>
          <a:xfrm>
            <a:off x="2538624" y="2727825"/>
            <a:ext cx="1911300" cy="297300"/>
          </a:xfrm>
          <a:prstGeom prst="rect">
            <a:avLst/>
          </a:prstGeom>
        </p:spPr>
        <p:txBody>
          <a:bodyPr spcFirstLastPara="1" wrap="square" lIns="0" tIns="0" rIns="0" bIns="0" anchor="t" anchorCtr="0">
            <a:noAutofit/>
          </a:bodyPr>
          <a:lstStyle>
            <a:lvl1pPr marL="457200" lvl="0" indent="-279400" rtl="0">
              <a:spcBef>
                <a:spcPts val="0"/>
              </a:spcBef>
              <a:spcAft>
                <a:spcPts val="0"/>
              </a:spcAft>
              <a:buClr>
                <a:srgbClr val="F3F3F3"/>
              </a:buClr>
              <a:buSzPts val="800"/>
              <a:buChar char="●"/>
              <a:defRPr sz="800">
                <a:solidFill>
                  <a:srgbClr val="F3F3F3"/>
                </a:solidFill>
              </a:defRPr>
            </a:lvl1pPr>
            <a:lvl2pPr marL="914400" lvl="1" indent="-254000" rtl="0">
              <a:spcBef>
                <a:spcPts val="0"/>
              </a:spcBef>
              <a:spcAft>
                <a:spcPts val="0"/>
              </a:spcAft>
              <a:buClr>
                <a:srgbClr val="F3F3F3"/>
              </a:buClr>
              <a:buSzPts val="400"/>
              <a:buChar char="○"/>
              <a:defRPr sz="400">
                <a:solidFill>
                  <a:srgbClr val="F3F3F3"/>
                </a:solidFill>
              </a:defRPr>
            </a:lvl2pPr>
            <a:lvl3pPr marL="1371600" lvl="2" indent="-254000" rtl="0">
              <a:spcBef>
                <a:spcPts val="0"/>
              </a:spcBef>
              <a:spcAft>
                <a:spcPts val="0"/>
              </a:spcAft>
              <a:buClr>
                <a:srgbClr val="F3F3F3"/>
              </a:buClr>
              <a:buSzPts val="400"/>
              <a:buChar char="■"/>
              <a:defRPr sz="400">
                <a:solidFill>
                  <a:srgbClr val="F3F3F3"/>
                </a:solidFill>
              </a:defRPr>
            </a:lvl3pPr>
            <a:lvl4pPr marL="1828800" lvl="3" indent="-254000" rtl="0">
              <a:spcBef>
                <a:spcPts val="0"/>
              </a:spcBef>
              <a:spcAft>
                <a:spcPts val="0"/>
              </a:spcAft>
              <a:buClr>
                <a:srgbClr val="F3F3F3"/>
              </a:buClr>
              <a:buSzPts val="400"/>
              <a:buChar char="●"/>
              <a:defRPr sz="400">
                <a:solidFill>
                  <a:srgbClr val="F3F3F3"/>
                </a:solidFill>
              </a:defRPr>
            </a:lvl4pPr>
            <a:lvl5pPr marL="2286000" lvl="4" indent="-254000" rtl="0">
              <a:spcBef>
                <a:spcPts val="0"/>
              </a:spcBef>
              <a:spcAft>
                <a:spcPts val="0"/>
              </a:spcAft>
              <a:buClr>
                <a:srgbClr val="F3F3F3"/>
              </a:buClr>
              <a:buSzPts val="400"/>
              <a:buChar char="○"/>
              <a:defRPr sz="400">
                <a:solidFill>
                  <a:srgbClr val="F3F3F3"/>
                </a:solidFill>
              </a:defRPr>
            </a:lvl5pPr>
            <a:lvl6pPr marL="2743200" lvl="5" indent="-254000" rtl="0">
              <a:spcBef>
                <a:spcPts val="0"/>
              </a:spcBef>
              <a:spcAft>
                <a:spcPts val="0"/>
              </a:spcAft>
              <a:buClr>
                <a:srgbClr val="F3F3F3"/>
              </a:buClr>
              <a:buSzPts val="400"/>
              <a:buChar char="■"/>
              <a:defRPr sz="400">
                <a:solidFill>
                  <a:srgbClr val="F3F3F3"/>
                </a:solidFill>
              </a:defRPr>
            </a:lvl6pPr>
            <a:lvl7pPr marL="3200400" lvl="6" indent="-254000" rtl="0">
              <a:spcBef>
                <a:spcPts val="0"/>
              </a:spcBef>
              <a:spcAft>
                <a:spcPts val="0"/>
              </a:spcAft>
              <a:buClr>
                <a:srgbClr val="F3F3F3"/>
              </a:buClr>
              <a:buSzPts val="400"/>
              <a:buChar char="●"/>
              <a:defRPr sz="400">
                <a:solidFill>
                  <a:srgbClr val="F3F3F3"/>
                </a:solidFill>
              </a:defRPr>
            </a:lvl7pPr>
            <a:lvl8pPr marL="3657600" lvl="7" indent="-254000" rtl="0">
              <a:spcBef>
                <a:spcPts val="0"/>
              </a:spcBef>
              <a:spcAft>
                <a:spcPts val="0"/>
              </a:spcAft>
              <a:buClr>
                <a:srgbClr val="F3F3F3"/>
              </a:buClr>
              <a:buSzPts val="400"/>
              <a:buChar char="○"/>
              <a:defRPr sz="400">
                <a:solidFill>
                  <a:srgbClr val="F3F3F3"/>
                </a:solidFill>
              </a:defRPr>
            </a:lvl8pPr>
            <a:lvl9pPr marL="4114800" lvl="8" indent="-254000" rtl="0">
              <a:spcBef>
                <a:spcPts val="0"/>
              </a:spcBef>
              <a:spcAft>
                <a:spcPts val="0"/>
              </a:spcAft>
              <a:buClr>
                <a:srgbClr val="F3F3F3"/>
              </a:buClr>
              <a:buSzPts val="400"/>
              <a:buChar char="■"/>
              <a:defRPr sz="400">
                <a:solidFill>
                  <a:srgbClr val="F3F3F3"/>
                </a:solidFill>
              </a:defRPr>
            </a:lvl9pPr>
          </a:lstStyle>
          <a:p>
            <a:endParaRPr/>
          </a:p>
        </p:txBody>
      </p:sp>
      <p:sp>
        <p:nvSpPr>
          <p:cNvPr id="72" name="Google Shape;72;p7"/>
          <p:cNvSpPr txBox="1">
            <a:spLocks noGrp="1"/>
          </p:cNvSpPr>
          <p:nvPr>
            <p:ph type="body" idx="5"/>
          </p:nvPr>
        </p:nvSpPr>
        <p:spPr>
          <a:xfrm>
            <a:off x="4729346" y="2498875"/>
            <a:ext cx="1911300" cy="297300"/>
          </a:xfrm>
          <a:prstGeom prst="rect">
            <a:avLst/>
          </a:prstGeom>
        </p:spPr>
        <p:txBody>
          <a:bodyPr spcFirstLastPara="1" wrap="square" lIns="0" tIns="0" rIns="0" bIns="0" anchor="t" anchorCtr="0">
            <a:noAutofit/>
          </a:bodyPr>
          <a:lstStyle>
            <a:lvl1pPr marL="457200" lvl="0" indent="-279400" rtl="0">
              <a:spcBef>
                <a:spcPts val="0"/>
              </a:spcBef>
              <a:spcAft>
                <a:spcPts val="0"/>
              </a:spcAft>
              <a:buClr>
                <a:schemeClr val="accent6"/>
              </a:buClr>
              <a:buSzPts val="800"/>
              <a:buChar char="●"/>
              <a:defRPr sz="800" b="1">
                <a:solidFill>
                  <a:schemeClr val="accent6"/>
                </a:solidFill>
              </a:defRPr>
            </a:lvl1pPr>
            <a:lvl2pPr marL="914400" lvl="1" indent="-254000" rtl="0">
              <a:spcBef>
                <a:spcPts val="0"/>
              </a:spcBef>
              <a:spcAft>
                <a:spcPts val="0"/>
              </a:spcAft>
              <a:buClr>
                <a:schemeClr val="accent6"/>
              </a:buClr>
              <a:buSzPts val="400"/>
              <a:buChar char="○"/>
              <a:defRPr sz="400" b="1">
                <a:solidFill>
                  <a:schemeClr val="accent6"/>
                </a:solidFill>
              </a:defRPr>
            </a:lvl2pPr>
            <a:lvl3pPr marL="1371600" lvl="2" indent="-254000" rtl="0">
              <a:spcBef>
                <a:spcPts val="0"/>
              </a:spcBef>
              <a:spcAft>
                <a:spcPts val="0"/>
              </a:spcAft>
              <a:buClr>
                <a:schemeClr val="accent6"/>
              </a:buClr>
              <a:buSzPts val="400"/>
              <a:buChar char="■"/>
              <a:defRPr sz="400" b="1">
                <a:solidFill>
                  <a:schemeClr val="accent6"/>
                </a:solidFill>
              </a:defRPr>
            </a:lvl3pPr>
            <a:lvl4pPr marL="1828800" lvl="3" indent="-254000" rtl="0">
              <a:spcBef>
                <a:spcPts val="0"/>
              </a:spcBef>
              <a:spcAft>
                <a:spcPts val="0"/>
              </a:spcAft>
              <a:buClr>
                <a:schemeClr val="accent6"/>
              </a:buClr>
              <a:buSzPts val="400"/>
              <a:buChar char="●"/>
              <a:defRPr sz="400" b="1">
                <a:solidFill>
                  <a:schemeClr val="accent6"/>
                </a:solidFill>
              </a:defRPr>
            </a:lvl4pPr>
            <a:lvl5pPr marL="2286000" lvl="4" indent="-254000" rtl="0">
              <a:spcBef>
                <a:spcPts val="0"/>
              </a:spcBef>
              <a:spcAft>
                <a:spcPts val="0"/>
              </a:spcAft>
              <a:buClr>
                <a:schemeClr val="accent6"/>
              </a:buClr>
              <a:buSzPts val="400"/>
              <a:buChar char="○"/>
              <a:defRPr sz="400" b="1">
                <a:solidFill>
                  <a:schemeClr val="accent6"/>
                </a:solidFill>
              </a:defRPr>
            </a:lvl5pPr>
            <a:lvl6pPr marL="2743200" lvl="5" indent="-254000" rtl="0">
              <a:spcBef>
                <a:spcPts val="0"/>
              </a:spcBef>
              <a:spcAft>
                <a:spcPts val="0"/>
              </a:spcAft>
              <a:buClr>
                <a:schemeClr val="accent6"/>
              </a:buClr>
              <a:buSzPts val="400"/>
              <a:buChar char="■"/>
              <a:defRPr sz="400" b="1">
                <a:solidFill>
                  <a:schemeClr val="accent6"/>
                </a:solidFill>
              </a:defRPr>
            </a:lvl6pPr>
            <a:lvl7pPr marL="3200400" lvl="6" indent="-254000" rtl="0">
              <a:spcBef>
                <a:spcPts val="0"/>
              </a:spcBef>
              <a:spcAft>
                <a:spcPts val="0"/>
              </a:spcAft>
              <a:buClr>
                <a:schemeClr val="accent6"/>
              </a:buClr>
              <a:buSzPts val="400"/>
              <a:buChar char="●"/>
              <a:defRPr sz="400" b="1">
                <a:solidFill>
                  <a:schemeClr val="accent6"/>
                </a:solidFill>
              </a:defRPr>
            </a:lvl7pPr>
            <a:lvl8pPr marL="3657600" lvl="7" indent="-254000" rtl="0">
              <a:spcBef>
                <a:spcPts val="0"/>
              </a:spcBef>
              <a:spcAft>
                <a:spcPts val="0"/>
              </a:spcAft>
              <a:buClr>
                <a:schemeClr val="accent6"/>
              </a:buClr>
              <a:buSzPts val="400"/>
              <a:buChar char="○"/>
              <a:defRPr sz="400" b="1">
                <a:solidFill>
                  <a:schemeClr val="accent6"/>
                </a:solidFill>
              </a:defRPr>
            </a:lvl8pPr>
            <a:lvl9pPr marL="4114800" lvl="8" indent="-254000" rtl="0">
              <a:spcBef>
                <a:spcPts val="0"/>
              </a:spcBef>
              <a:spcAft>
                <a:spcPts val="0"/>
              </a:spcAft>
              <a:buClr>
                <a:schemeClr val="accent6"/>
              </a:buClr>
              <a:buSzPts val="400"/>
              <a:buChar char="■"/>
              <a:defRPr sz="400" b="1">
                <a:solidFill>
                  <a:schemeClr val="accent6"/>
                </a:solidFill>
              </a:defRPr>
            </a:lvl9pPr>
          </a:lstStyle>
          <a:p>
            <a:endParaRPr/>
          </a:p>
        </p:txBody>
      </p:sp>
      <p:sp>
        <p:nvSpPr>
          <p:cNvPr id="73" name="Google Shape;73;p7"/>
          <p:cNvSpPr txBox="1">
            <a:spLocks noGrp="1"/>
          </p:cNvSpPr>
          <p:nvPr>
            <p:ph type="body" idx="6"/>
          </p:nvPr>
        </p:nvSpPr>
        <p:spPr>
          <a:xfrm>
            <a:off x="4729346" y="2727825"/>
            <a:ext cx="1911300" cy="297300"/>
          </a:xfrm>
          <a:prstGeom prst="rect">
            <a:avLst/>
          </a:prstGeom>
        </p:spPr>
        <p:txBody>
          <a:bodyPr spcFirstLastPara="1" wrap="square" lIns="0" tIns="0" rIns="0" bIns="0" anchor="t" anchorCtr="0">
            <a:noAutofit/>
          </a:bodyPr>
          <a:lstStyle>
            <a:lvl1pPr marL="457200" lvl="0" indent="-279400" rtl="0">
              <a:spcBef>
                <a:spcPts val="0"/>
              </a:spcBef>
              <a:spcAft>
                <a:spcPts val="0"/>
              </a:spcAft>
              <a:buClr>
                <a:srgbClr val="F3F3F3"/>
              </a:buClr>
              <a:buSzPts val="800"/>
              <a:buChar char="●"/>
              <a:defRPr sz="800">
                <a:solidFill>
                  <a:srgbClr val="F3F3F3"/>
                </a:solidFill>
              </a:defRPr>
            </a:lvl1pPr>
            <a:lvl2pPr marL="914400" lvl="1" indent="-254000" rtl="0">
              <a:spcBef>
                <a:spcPts val="0"/>
              </a:spcBef>
              <a:spcAft>
                <a:spcPts val="0"/>
              </a:spcAft>
              <a:buClr>
                <a:srgbClr val="F3F3F3"/>
              </a:buClr>
              <a:buSzPts val="400"/>
              <a:buChar char="○"/>
              <a:defRPr sz="400">
                <a:solidFill>
                  <a:srgbClr val="F3F3F3"/>
                </a:solidFill>
              </a:defRPr>
            </a:lvl2pPr>
            <a:lvl3pPr marL="1371600" lvl="2" indent="-254000" rtl="0">
              <a:spcBef>
                <a:spcPts val="0"/>
              </a:spcBef>
              <a:spcAft>
                <a:spcPts val="0"/>
              </a:spcAft>
              <a:buClr>
                <a:srgbClr val="F3F3F3"/>
              </a:buClr>
              <a:buSzPts val="400"/>
              <a:buChar char="■"/>
              <a:defRPr sz="400">
                <a:solidFill>
                  <a:srgbClr val="F3F3F3"/>
                </a:solidFill>
              </a:defRPr>
            </a:lvl3pPr>
            <a:lvl4pPr marL="1828800" lvl="3" indent="-254000" rtl="0">
              <a:spcBef>
                <a:spcPts val="0"/>
              </a:spcBef>
              <a:spcAft>
                <a:spcPts val="0"/>
              </a:spcAft>
              <a:buClr>
                <a:srgbClr val="F3F3F3"/>
              </a:buClr>
              <a:buSzPts val="400"/>
              <a:buChar char="●"/>
              <a:defRPr sz="400">
                <a:solidFill>
                  <a:srgbClr val="F3F3F3"/>
                </a:solidFill>
              </a:defRPr>
            </a:lvl4pPr>
            <a:lvl5pPr marL="2286000" lvl="4" indent="-254000" rtl="0">
              <a:spcBef>
                <a:spcPts val="0"/>
              </a:spcBef>
              <a:spcAft>
                <a:spcPts val="0"/>
              </a:spcAft>
              <a:buClr>
                <a:srgbClr val="F3F3F3"/>
              </a:buClr>
              <a:buSzPts val="400"/>
              <a:buChar char="○"/>
              <a:defRPr sz="400">
                <a:solidFill>
                  <a:srgbClr val="F3F3F3"/>
                </a:solidFill>
              </a:defRPr>
            </a:lvl5pPr>
            <a:lvl6pPr marL="2743200" lvl="5" indent="-254000" rtl="0">
              <a:spcBef>
                <a:spcPts val="0"/>
              </a:spcBef>
              <a:spcAft>
                <a:spcPts val="0"/>
              </a:spcAft>
              <a:buClr>
                <a:srgbClr val="F3F3F3"/>
              </a:buClr>
              <a:buSzPts val="400"/>
              <a:buChar char="■"/>
              <a:defRPr sz="400">
                <a:solidFill>
                  <a:srgbClr val="F3F3F3"/>
                </a:solidFill>
              </a:defRPr>
            </a:lvl6pPr>
            <a:lvl7pPr marL="3200400" lvl="6" indent="-254000" rtl="0">
              <a:spcBef>
                <a:spcPts val="0"/>
              </a:spcBef>
              <a:spcAft>
                <a:spcPts val="0"/>
              </a:spcAft>
              <a:buClr>
                <a:srgbClr val="F3F3F3"/>
              </a:buClr>
              <a:buSzPts val="400"/>
              <a:buChar char="●"/>
              <a:defRPr sz="400">
                <a:solidFill>
                  <a:srgbClr val="F3F3F3"/>
                </a:solidFill>
              </a:defRPr>
            </a:lvl7pPr>
            <a:lvl8pPr marL="3657600" lvl="7" indent="-254000" rtl="0">
              <a:spcBef>
                <a:spcPts val="0"/>
              </a:spcBef>
              <a:spcAft>
                <a:spcPts val="0"/>
              </a:spcAft>
              <a:buClr>
                <a:srgbClr val="F3F3F3"/>
              </a:buClr>
              <a:buSzPts val="400"/>
              <a:buChar char="○"/>
              <a:defRPr sz="400">
                <a:solidFill>
                  <a:srgbClr val="F3F3F3"/>
                </a:solidFill>
              </a:defRPr>
            </a:lvl8pPr>
            <a:lvl9pPr marL="4114800" lvl="8" indent="-254000" rtl="0">
              <a:spcBef>
                <a:spcPts val="0"/>
              </a:spcBef>
              <a:spcAft>
                <a:spcPts val="0"/>
              </a:spcAft>
              <a:buClr>
                <a:srgbClr val="F3F3F3"/>
              </a:buClr>
              <a:buSzPts val="400"/>
              <a:buChar char="■"/>
              <a:defRPr sz="400">
                <a:solidFill>
                  <a:srgbClr val="F3F3F3"/>
                </a:solidFill>
              </a:defRPr>
            </a:lvl9pPr>
          </a:lstStyle>
          <a:p>
            <a:endParaRPr/>
          </a:p>
        </p:txBody>
      </p:sp>
      <p:sp>
        <p:nvSpPr>
          <p:cNvPr id="74" name="Google Shape;74;p7"/>
          <p:cNvSpPr txBox="1">
            <a:spLocks noGrp="1"/>
          </p:cNvSpPr>
          <p:nvPr>
            <p:ph type="body" idx="7"/>
          </p:nvPr>
        </p:nvSpPr>
        <p:spPr>
          <a:xfrm>
            <a:off x="6920067" y="2498875"/>
            <a:ext cx="1911300" cy="297300"/>
          </a:xfrm>
          <a:prstGeom prst="rect">
            <a:avLst/>
          </a:prstGeom>
        </p:spPr>
        <p:txBody>
          <a:bodyPr spcFirstLastPara="1" wrap="square" lIns="0" tIns="0" rIns="0" bIns="0" anchor="t" anchorCtr="0">
            <a:noAutofit/>
          </a:bodyPr>
          <a:lstStyle>
            <a:lvl1pPr marL="457200" lvl="0" indent="-279400" rtl="0">
              <a:spcBef>
                <a:spcPts val="0"/>
              </a:spcBef>
              <a:spcAft>
                <a:spcPts val="0"/>
              </a:spcAft>
              <a:buClr>
                <a:schemeClr val="accent6"/>
              </a:buClr>
              <a:buSzPts val="800"/>
              <a:buChar char="●"/>
              <a:defRPr sz="800" b="1">
                <a:solidFill>
                  <a:schemeClr val="accent6"/>
                </a:solidFill>
              </a:defRPr>
            </a:lvl1pPr>
            <a:lvl2pPr marL="914400" lvl="1" indent="-254000" rtl="0">
              <a:spcBef>
                <a:spcPts val="0"/>
              </a:spcBef>
              <a:spcAft>
                <a:spcPts val="0"/>
              </a:spcAft>
              <a:buClr>
                <a:schemeClr val="accent6"/>
              </a:buClr>
              <a:buSzPts val="400"/>
              <a:buChar char="○"/>
              <a:defRPr sz="400" b="1">
                <a:solidFill>
                  <a:schemeClr val="accent6"/>
                </a:solidFill>
              </a:defRPr>
            </a:lvl2pPr>
            <a:lvl3pPr marL="1371600" lvl="2" indent="-254000" rtl="0">
              <a:spcBef>
                <a:spcPts val="0"/>
              </a:spcBef>
              <a:spcAft>
                <a:spcPts val="0"/>
              </a:spcAft>
              <a:buClr>
                <a:schemeClr val="accent6"/>
              </a:buClr>
              <a:buSzPts val="400"/>
              <a:buChar char="■"/>
              <a:defRPr sz="400" b="1">
                <a:solidFill>
                  <a:schemeClr val="accent6"/>
                </a:solidFill>
              </a:defRPr>
            </a:lvl3pPr>
            <a:lvl4pPr marL="1828800" lvl="3" indent="-254000" rtl="0">
              <a:spcBef>
                <a:spcPts val="0"/>
              </a:spcBef>
              <a:spcAft>
                <a:spcPts val="0"/>
              </a:spcAft>
              <a:buClr>
                <a:schemeClr val="accent6"/>
              </a:buClr>
              <a:buSzPts val="400"/>
              <a:buChar char="●"/>
              <a:defRPr sz="400" b="1">
                <a:solidFill>
                  <a:schemeClr val="accent6"/>
                </a:solidFill>
              </a:defRPr>
            </a:lvl4pPr>
            <a:lvl5pPr marL="2286000" lvl="4" indent="-254000" rtl="0">
              <a:spcBef>
                <a:spcPts val="0"/>
              </a:spcBef>
              <a:spcAft>
                <a:spcPts val="0"/>
              </a:spcAft>
              <a:buClr>
                <a:schemeClr val="accent6"/>
              </a:buClr>
              <a:buSzPts val="400"/>
              <a:buChar char="○"/>
              <a:defRPr sz="400" b="1">
                <a:solidFill>
                  <a:schemeClr val="accent6"/>
                </a:solidFill>
              </a:defRPr>
            </a:lvl5pPr>
            <a:lvl6pPr marL="2743200" lvl="5" indent="-254000" rtl="0">
              <a:spcBef>
                <a:spcPts val="0"/>
              </a:spcBef>
              <a:spcAft>
                <a:spcPts val="0"/>
              </a:spcAft>
              <a:buClr>
                <a:schemeClr val="accent6"/>
              </a:buClr>
              <a:buSzPts val="400"/>
              <a:buChar char="■"/>
              <a:defRPr sz="400" b="1">
                <a:solidFill>
                  <a:schemeClr val="accent6"/>
                </a:solidFill>
              </a:defRPr>
            </a:lvl6pPr>
            <a:lvl7pPr marL="3200400" lvl="6" indent="-254000" rtl="0">
              <a:spcBef>
                <a:spcPts val="0"/>
              </a:spcBef>
              <a:spcAft>
                <a:spcPts val="0"/>
              </a:spcAft>
              <a:buClr>
                <a:schemeClr val="accent6"/>
              </a:buClr>
              <a:buSzPts val="400"/>
              <a:buChar char="●"/>
              <a:defRPr sz="400" b="1">
                <a:solidFill>
                  <a:schemeClr val="accent6"/>
                </a:solidFill>
              </a:defRPr>
            </a:lvl7pPr>
            <a:lvl8pPr marL="3657600" lvl="7" indent="-254000" rtl="0">
              <a:spcBef>
                <a:spcPts val="0"/>
              </a:spcBef>
              <a:spcAft>
                <a:spcPts val="0"/>
              </a:spcAft>
              <a:buClr>
                <a:schemeClr val="accent6"/>
              </a:buClr>
              <a:buSzPts val="400"/>
              <a:buChar char="○"/>
              <a:defRPr sz="400" b="1">
                <a:solidFill>
                  <a:schemeClr val="accent6"/>
                </a:solidFill>
              </a:defRPr>
            </a:lvl8pPr>
            <a:lvl9pPr marL="4114800" lvl="8" indent="-254000" rtl="0">
              <a:spcBef>
                <a:spcPts val="0"/>
              </a:spcBef>
              <a:spcAft>
                <a:spcPts val="0"/>
              </a:spcAft>
              <a:buClr>
                <a:schemeClr val="accent6"/>
              </a:buClr>
              <a:buSzPts val="400"/>
              <a:buChar char="■"/>
              <a:defRPr sz="400" b="1">
                <a:solidFill>
                  <a:schemeClr val="accent6"/>
                </a:solidFill>
              </a:defRPr>
            </a:lvl9pPr>
          </a:lstStyle>
          <a:p>
            <a:endParaRPr/>
          </a:p>
        </p:txBody>
      </p:sp>
      <p:sp>
        <p:nvSpPr>
          <p:cNvPr id="75" name="Google Shape;75;p7"/>
          <p:cNvSpPr txBox="1">
            <a:spLocks noGrp="1"/>
          </p:cNvSpPr>
          <p:nvPr>
            <p:ph type="body" idx="8"/>
          </p:nvPr>
        </p:nvSpPr>
        <p:spPr>
          <a:xfrm>
            <a:off x="6920067" y="2727825"/>
            <a:ext cx="1911300" cy="297300"/>
          </a:xfrm>
          <a:prstGeom prst="rect">
            <a:avLst/>
          </a:prstGeom>
        </p:spPr>
        <p:txBody>
          <a:bodyPr spcFirstLastPara="1" wrap="square" lIns="0" tIns="0" rIns="0" bIns="0" anchor="t" anchorCtr="0">
            <a:noAutofit/>
          </a:bodyPr>
          <a:lstStyle>
            <a:lvl1pPr marL="457200" lvl="0" indent="-279400" rtl="0">
              <a:spcBef>
                <a:spcPts val="0"/>
              </a:spcBef>
              <a:spcAft>
                <a:spcPts val="0"/>
              </a:spcAft>
              <a:buClr>
                <a:srgbClr val="F3F3F3"/>
              </a:buClr>
              <a:buSzPts val="800"/>
              <a:buChar char="●"/>
              <a:defRPr sz="800">
                <a:solidFill>
                  <a:srgbClr val="F3F3F3"/>
                </a:solidFill>
              </a:defRPr>
            </a:lvl1pPr>
            <a:lvl2pPr marL="914400" lvl="1" indent="-254000" rtl="0">
              <a:spcBef>
                <a:spcPts val="0"/>
              </a:spcBef>
              <a:spcAft>
                <a:spcPts val="0"/>
              </a:spcAft>
              <a:buClr>
                <a:srgbClr val="F3F3F3"/>
              </a:buClr>
              <a:buSzPts val="400"/>
              <a:buChar char="○"/>
              <a:defRPr sz="400">
                <a:solidFill>
                  <a:srgbClr val="F3F3F3"/>
                </a:solidFill>
              </a:defRPr>
            </a:lvl2pPr>
            <a:lvl3pPr marL="1371600" lvl="2" indent="-254000" rtl="0">
              <a:spcBef>
                <a:spcPts val="0"/>
              </a:spcBef>
              <a:spcAft>
                <a:spcPts val="0"/>
              </a:spcAft>
              <a:buClr>
                <a:srgbClr val="F3F3F3"/>
              </a:buClr>
              <a:buSzPts val="400"/>
              <a:buChar char="■"/>
              <a:defRPr sz="400">
                <a:solidFill>
                  <a:srgbClr val="F3F3F3"/>
                </a:solidFill>
              </a:defRPr>
            </a:lvl3pPr>
            <a:lvl4pPr marL="1828800" lvl="3" indent="-254000" rtl="0">
              <a:spcBef>
                <a:spcPts val="0"/>
              </a:spcBef>
              <a:spcAft>
                <a:spcPts val="0"/>
              </a:spcAft>
              <a:buClr>
                <a:srgbClr val="F3F3F3"/>
              </a:buClr>
              <a:buSzPts val="400"/>
              <a:buChar char="●"/>
              <a:defRPr sz="400">
                <a:solidFill>
                  <a:srgbClr val="F3F3F3"/>
                </a:solidFill>
              </a:defRPr>
            </a:lvl4pPr>
            <a:lvl5pPr marL="2286000" lvl="4" indent="-254000" rtl="0">
              <a:spcBef>
                <a:spcPts val="0"/>
              </a:spcBef>
              <a:spcAft>
                <a:spcPts val="0"/>
              </a:spcAft>
              <a:buClr>
                <a:srgbClr val="F3F3F3"/>
              </a:buClr>
              <a:buSzPts val="400"/>
              <a:buChar char="○"/>
              <a:defRPr sz="400">
                <a:solidFill>
                  <a:srgbClr val="F3F3F3"/>
                </a:solidFill>
              </a:defRPr>
            </a:lvl5pPr>
            <a:lvl6pPr marL="2743200" lvl="5" indent="-254000" rtl="0">
              <a:spcBef>
                <a:spcPts val="0"/>
              </a:spcBef>
              <a:spcAft>
                <a:spcPts val="0"/>
              </a:spcAft>
              <a:buClr>
                <a:srgbClr val="F3F3F3"/>
              </a:buClr>
              <a:buSzPts val="400"/>
              <a:buChar char="■"/>
              <a:defRPr sz="400">
                <a:solidFill>
                  <a:srgbClr val="F3F3F3"/>
                </a:solidFill>
              </a:defRPr>
            </a:lvl6pPr>
            <a:lvl7pPr marL="3200400" lvl="6" indent="-254000" rtl="0">
              <a:spcBef>
                <a:spcPts val="0"/>
              </a:spcBef>
              <a:spcAft>
                <a:spcPts val="0"/>
              </a:spcAft>
              <a:buClr>
                <a:srgbClr val="F3F3F3"/>
              </a:buClr>
              <a:buSzPts val="400"/>
              <a:buChar char="●"/>
              <a:defRPr sz="400">
                <a:solidFill>
                  <a:srgbClr val="F3F3F3"/>
                </a:solidFill>
              </a:defRPr>
            </a:lvl7pPr>
            <a:lvl8pPr marL="3657600" lvl="7" indent="-254000" rtl="0">
              <a:spcBef>
                <a:spcPts val="0"/>
              </a:spcBef>
              <a:spcAft>
                <a:spcPts val="0"/>
              </a:spcAft>
              <a:buClr>
                <a:srgbClr val="F3F3F3"/>
              </a:buClr>
              <a:buSzPts val="400"/>
              <a:buChar char="○"/>
              <a:defRPr sz="400">
                <a:solidFill>
                  <a:srgbClr val="F3F3F3"/>
                </a:solidFill>
              </a:defRPr>
            </a:lvl8pPr>
            <a:lvl9pPr marL="4114800" lvl="8" indent="-254000" rtl="0">
              <a:spcBef>
                <a:spcPts val="0"/>
              </a:spcBef>
              <a:spcAft>
                <a:spcPts val="0"/>
              </a:spcAft>
              <a:buClr>
                <a:srgbClr val="F3F3F3"/>
              </a:buClr>
              <a:buSzPts val="400"/>
              <a:buChar char="■"/>
              <a:defRPr sz="400">
                <a:solidFill>
                  <a:srgbClr val="F3F3F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 cols">
  <p:cSld name="TITLE_AND_BODY_2_1_1_1">
    <p:spTree>
      <p:nvGrpSpPr>
        <p:cNvPr id="1" name="Shape 76"/>
        <p:cNvGrpSpPr/>
        <p:nvPr/>
      </p:nvGrpSpPr>
      <p:grpSpPr>
        <a:xfrm>
          <a:off x="0" y="0"/>
          <a:ext cx="0" cy="0"/>
          <a:chOff x="0" y="0"/>
          <a:chExt cx="0" cy="0"/>
        </a:xfrm>
      </p:grpSpPr>
      <p:pic>
        <p:nvPicPr>
          <p:cNvPr id="77" name="Google Shape;77;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78" name="Google Shape;78;p8"/>
          <p:cNvSpPr txBox="1">
            <a:spLocks noGrp="1"/>
          </p:cNvSpPr>
          <p:nvPr>
            <p:ph type="title"/>
          </p:nvPr>
        </p:nvSpPr>
        <p:spPr>
          <a:xfrm>
            <a:off x="311700" y="1696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8"/>
          <p:cNvSpPr txBox="1">
            <a:spLocks noGrp="1"/>
          </p:cNvSpPr>
          <p:nvPr>
            <p:ph type="body" idx="1"/>
          </p:nvPr>
        </p:nvSpPr>
        <p:spPr>
          <a:xfrm>
            <a:off x="312265" y="2498875"/>
            <a:ext cx="2572800" cy="297300"/>
          </a:xfrm>
          <a:prstGeom prst="rect">
            <a:avLst/>
          </a:prstGeom>
        </p:spPr>
        <p:txBody>
          <a:bodyPr spcFirstLastPara="1" wrap="square" lIns="0" tIns="0" rIns="0" bIns="0" anchor="t" anchorCtr="0">
            <a:noAutofit/>
          </a:bodyPr>
          <a:lstStyle>
            <a:lvl1pPr marL="457200" lvl="0" indent="-279400" rtl="0">
              <a:spcBef>
                <a:spcPts val="0"/>
              </a:spcBef>
              <a:spcAft>
                <a:spcPts val="0"/>
              </a:spcAft>
              <a:buClr>
                <a:schemeClr val="accent6"/>
              </a:buClr>
              <a:buSzPts val="800"/>
              <a:buChar char="●"/>
              <a:defRPr sz="800" b="1">
                <a:solidFill>
                  <a:schemeClr val="accent6"/>
                </a:solidFill>
              </a:defRPr>
            </a:lvl1pPr>
            <a:lvl2pPr marL="914400" lvl="1" indent="-254000" rtl="0">
              <a:spcBef>
                <a:spcPts val="0"/>
              </a:spcBef>
              <a:spcAft>
                <a:spcPts val="0"/>
              </a:spcAft>
              <a:buClr>
                <a:schemeClr val="accent6"/>
              </a:buClr>
              <a:buSzPts val="400"/>
              <a:buChar char="○"/>
              <a:defRPr sz="400" b="1">
                <a:solidFill>
                  <a:schemeClr val="accent6"/>
                </a:solidFill>
              </a:defRPr>
            </a:lvl2pPr>
            <a:lvl3pPr marL="1371600" lvl="2" indent="-254000" rtl="0">
              <a:spcBef>
                <a:spcPts val="0"/>
              </a:spcBef>
              <a:spcAft>
                <a:spcPts val="0"/>
              </a:spcAft>
              <a:buClr>
                <a:schemeClr val="accent6"/>
              </a:buClr>
              <a:buSzPts val="400"/>
              <a:buChar char="■"/>
              <a:defRPr sz="400" b="1">
                <a:solidFill>
                  <a:schemeClr val="accent6"/>
                </a:solidFill>
              </a:defRPr>
            </a:lvl3pPr>
            <a:lvl4pPr marL="1828800" lvl="3" indent="-254000" rtl="0">
              <a:spcBef>
                <a:spcPts val="0"/>
              </a:spcBef>
              <a:spcAft>
                <a:spcPts val="0"/>
              </a:spcAft>
              <a:buClr>
                <a:schemeClr val="accent6"/>
              </a:buClr>
              <a:buSzPts val="400"/>
              <a:buChar char="●"/>
              <a:defRPr sz="400" b="1">
                <a:solidFill>
                  <a:schemeClr val="accent6"/>
                </a:solidFill>
              </a:defRPr>
            </a:lvl4pPr>
            <a:lvl5pPr marL="2286000" lvl="4" indent="-254000" rtl="0">
              <a:spcBef>
                <a:spcPts val="0"/>
              </a:spcBef>
              <a:spcAft>
                <a:spcPts val="0"/>
              </a:spcAft>
              <a:buClr>
                <a:schemeClr val="accent6"/>
              </a:buClr>
              <a:buSzPts val="400"/>
              <a:buChar char="○"/>
              <a:defRPr sz="400" b="1">
                <a:solidFill>
                  <a:schemeClr val="accent6"/>
                </a:solidFill>
              </a:defRPr>
            </a:lvl5pPr>
            <a:lvl6pPr marL="2743200" lvl="5" indent="-254000" rtl="0">
              <a:spcBef>
                <a:spcPts val="0"/>
              </a:spcBef>
              <a:spcAft>
                <a:spcPts val="0"/>
              </a:spcAft>
              <a:buClr>
                <a:schemeClr val="accent6"/>
              </a:buClr>
              <a:buSzPts val="400"/>
              <a:buChar char="■"/>
              <a:defRPr sz="400" b="1">
                <a:solidFill>
                  <a:schemeClr val="accent6"/>
                </a:solidFill>
              </a:defRPr>
            </a:lvl6pPr>
            <a:lvl7pPr marL="3200400" lvl="6" indent="-254000" rtl="0">
              <a:spcBef>
                <a:spcPts val="0"/>
              </a:spcBef>
              <a:spcAft>
                <a:spcPts val="0"/>
              </a:spcAft>
              <a:buClr>
                <a:schemeClr val="accent6"/>
              </a:buClr>
              <a:buSzPts val="400"/>
              <a:buChar char="●"/>
              <a:defRPr sz="400" b="1">
                <a:solidFill>
                  <a:schemeClr val="accent6"/>
                </a:solidFill>
              </a:defRPr>
            </a:lvl7pPr>
            <a:lvl8pPr marL="3657600" lvl="7" indent="-254000" rtl="0">
              <a:spcBef>
                <a:spcPts val="0"/>
              </a:spcBef>
              <a:spcAft>
                <a:spcPts val="0"/>
              </a:spcAft>
              <a:buClr>
                <a:schemeClr val="accent6"/>
              </a:buClr>
              <a:buSzPts val="400"/>
              <a:buChar char="○"/>
              <a:defRPr sz="400" b="1">
                <a:solidFill>
                  <a:schemeClr val="accent6"/>
                </a:solidFill>
              </a:defRPr>
            </a:lvl8pPr>
            <a:lvl9pPr marL="4114800" lvl="8" indent="-254000" rtl="0">
              <a:spcBef>
                <a:spcPts val="0"/>
              </a:spcBef>
              <a:spcAft>
                <a:spcPts val="0"/>
              </a:spcAft>
              <a:buClr>
                <a:schemeClr val="accent6"/>
              </a:buClr>
              <a:buSzPts val="400"/>
              <a:buChar char="■"/>
              <a:defRPr sz="400" b="1">
                <a:solidFill>
                  <a:schemeClr val="accent6"/>
                </a:solidFill>
              </a:defRPr>
            </a:lvl9pPr>
          </a:lstStyle>
          <a:p>
            <a:endParaRPr/>
          </a:p>
        </p:txBody>
      </p:sp>
      <p:sp>
        <p:nvSpPr>
          <p:cNvPr id="80" name="Google Shape;8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1" name="Google Shape;81;p8"/>
          <p:cNvPicPr preferRelativeResize="0"/>
          <p:nvPr/>
        </p:nvPicPr>
        <p:blipFill>
          <a:blip r:embed="rId3">
            <a:alphaModFix/>
          </a:blip>
          <a:stretch>
            <a:fillRect/>
          </a:stretch>
        </p:blipFill>
        <p:spPr>
          <a:xfrm>
            <a:off x="271500" y="4775167"/>
            <a:ext cx="816075" cy="169700"/>
          </a:xfrm>
          <a:prstGeom prst="rect">
            <a:avLst/>
          </a:prstGeom>
          <a:noFill/>
          <a:ln>
            <a:noFill/>
          </a:ln>
        </p:spPr>
      </p:pic>
      <p:cxnSp>
        <p:nvCxnSpPr>
          <p:cNvPr id="82" name="Google Shape;82;p8"/>
          <p:cNvCxnSpPr/>
          <p:nvPr/>
        </p:nvCxnSpPr>
        <p:spPr>
          <a:xfrm>
            <a:off x="0" y="742300"/>
            <a:ext cx="8822100" cy="0"/>
          </a:xfrm>
          <a:prstGeom prst="straightConnector1">
            <a:avLst/>
          </a:prstGeom>
          <a:noFill/>
          <a:ln w="9525" cap="flat" cmpd="sng">
            <a:solidFill>
              <a:srgbClr val="434343"/>
            </a:solidFill>
            <a:prstDash val="solid"/>
            <a:round/>
            <a:headEnd type="none" w="med" len="med"/>
            <a:tailEnd type="none" w="med" len="med"/>
          </a:ln>
        </p:spPr>
      </p:cxnSp>
      <p:sp>
        <p:nvSpPr>
          <p:cNvPr id="83" name="Google Shape;83;p8"/>
          <p:cNvSpPr/>
          <p:nvPr/>
        </p:nvSpPr>
        <p:spPr>
          <a:xfrm>
            <a:off x="310900" y="2350225"/>
            <a:ext cx="2572800" cy="53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a:off x="3309685" y="2350225"/>
            <a:ext cx="2572800" cy="53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a:off x="6258660" y="2350225"/>
            <a:ext cx="2572800" cy="53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txBox="1">
            <a:spLocks noGrp="1"/>
          </p:cNvSpPr>
          <p:nvPr>
            <p:ph type="body" idx="2"/>
          </p:nvPr>
        </p:nvSpPr>
        <p:spPr>
          <a:xfrm>
            <a:off x="312265" y="2727825"/>
            <a:ext cx="2572800" cy="297300"/>
          </a:xfrm>
          <a:prstGeom prst="rect">
            <a:avLst/>
          </a:prstGeom>
        </p:spPr>
        <p:txBody>
          <a:bodyPr spcFirstLastPara="1" wrap="square" lIns="0" tIns="0" rIns="0" bIns="0" anchor="t" anchorCtr="0">
            <a:noAutofit/>
          </a:bodyPr>
          <a:lstStyle>
            <a:lvl1pPr marL="457200" lvl="0" indent="-279400" rtl="0">
              <a:spcBef>
                <a:spcPts val="0"/>
              </a:spcBef>
              <a:spcAft>
                <a:spcPts val="0"/>
              </a:spcAft>
              <a:buClr>
                <a:srgbClr val="F3F3F3"/>
              </a:buClr>
              <a:buSzPts val="800"/>
              <a:buChar char="●"/>
              <a:defRPr sz="800">
                <a:solidFill>
                  <a:srgbClr val="F3F3F3"/>
                </a:solidFill>
              </a:defRPr>
            </a:lvl1pPr>
            <a:lvl2pPr marL="914400" lvl="1" indent="-254000" rtl="0">
              <a:spcBef>
                <a:spcPts val="0"/>
              </a:spcBef>
              <a:spcAft>
                <a:spcPts val="0"/>
              </a:spcAft>
              <a:buClr>
                <a:srgbClr val="F3F3F3"/>
              </a:buClr>
              <a:buSzPts val="400"/>
              <a:buChar char="○"/>
              <a:defRPr sz="400">
                <a:solidFill>
                  <a:srgbClr val="F3F3F3"/>
                </a:solidFill>
              </a:defRPr>
            </a:lvl2pPr>
            <a:lvl3pPr marL="1371600" lvl="2" indent="-254000" rtl="0">
              <a:spcBef>
                <a:spcPts val="0"/>
              </a:spcBef>
              <a:spcAft>
                <a:spcPts val="0"/>
              </a:spcAft>
              <a:buClr>
                <a:srgbClr val="F3F3F3"/>
              </a:buClr>
              <a:buSzPts val="400"/>
              <a:buChar char="■"/>
              <a:defRPr sz="400">
                <a:solidFill>
                  <a:srgbClr val="F3F3F3"/>
                </a:solidFill>
              </a:defRPr>
            </a:lvl3pPr>
            <a:lvl4pPr marL="1828800" lvl="3" indent="-254000" rtl="0">
              <a:spcBef>
                <a:spcPts val="0"/>
              </a:spcBef>
              <a:spcAft>
                <a:spcPts val="0"/>
              </a:spcAft>
              <a:buClr>
                <a:srgbClr val="F3F3F3"/>
              </a:buClr>
              <a:buSzPts val="400"/>
              <a:buChar char="●"/>
              <a:defRPr sz="400">
                <a:solidFill>
                  <a:srgbClr val="F3F3F3"/>
                </a:solidFill>
              </a:defRPr>
            </a:lvl4pPr>
            <a:lvl5pPr marL="2286000" lvl="4" indent="-254000" rtl="0">
              <a:spcBef>
                <a:spcPts val="0"/>
              </a:spcBef>
              <a:spcAft>
                <a:spcPts val="0"/>
              </a:spcAft>
              <a:buClr>
                <a:srgbClr val="F3F3F3"/>
              </a:buClr>
              <a:buSzPts val="400"/>
              <a:buChar char="○"/>
              <a:defRPr sz="400">
                <a:solidFill>
                  <a:srgbClr val="F3F3F3"/>
                </a:solidFill>
              </a:defRPr>
            </a:lvl5pPr>
            <a:lvl6pPr marL="2743200" lvl="5" indent="-254000" rtl="0">
              <a:spcBef>
                <a:spcPts val="0"/>
              </a:spcBef>
              <a:spcAft>
                <a:spcPts val="0"/>
              </a:spcAft>
              <a:buClr>
                <a:srgbClr val="F3F3F3"/>
              </a:buClr>
              <a:buSzPts val="400"/>
              <a:buChar char="■"/>
              <a:defRPr sz="400">
                <a:solidFill>
                  <a:srgbClr val="F3F3F3"/>
                </a:solidFill>
              </a:defRPr>
            </a:lvl6pPr>
            <a:lvl7pPr marL="3200400" lvl="6" indent="-254000" rtl="0">
              <a:spcBef>
                <a:spcPts val="0"/>
              </a:spcBef>
              <a:spcAft>
                <a:spcPts val="0"/>
              </a:spcAft>
              <a:buClr>
                <a:srgbClr val="F3F3F3"/>
              </a:buClr>
              <a:buSzPts val="400"/>
              <a:buChar char="●"/>
              <a:defRPr sz="400">
                <a:solidFill>
                  <a:srgbClr val="F3F3F3"/>
                </a:solidFill>
              </a:defRPr>
            </a:lvl7pPr>
            <a:lvl8pPr marL="3657600" lvl="7" indent="-254000" rtl="0">
              <a:spcBef>
                <a:spcPts val="0"/>
              </a:spcBef>
              <a:spcAft>
                <a:spcPts val="0"/>
              </a:spcAft>
              <a:buClr>
                <a:srgbClr val="F3F3F3"/>
              </a:buClr>
              <a:buSzPts val="400"/>
              <a:buChar char="○"/>
              <a:defRPr sz="400">
                <a:solidFill>
                  <a:srgbClr val="F3F3F3"/>
                </a:solidFill>
              </a:defRPr>
            </a:lvl8pPr>
            <a:lvl9pPr marL="4114800" lvl="8" indent="-254000" rtl="0">
              <a:spcBef>
                <a:spcPts val="0"/>
              </a:spcBef>
              <a:spcAft>
                <a:spcPts val="0"/>
              </a:spcAft>
              <a:buClr>
                <a:srgbClr val="F3F3F3"/>
              </a:buClr>
              <a:buSzPts val="400"/>
              <a:buChar char="■"/>
              <a:defRPr sz="400">
                <a:solidFill>
                  <a:srgbClr val="F3F3F3"/>
                </a:solidFill>
              </a:defRPr>
            </a:lvl9pPr>
          </a:lstStyle>
          <a:p>
            <a:endParaRPr/>
          </a:p>
        </p:txBody>
      </p:sp>
      <p:sp>
        <p:nvSpPr>
          <p:cNvPr id="87" name="Google Shape;87;p8"/>
          <p:cNvSpPr txBox="1">
            <a:spLocks noGrp="1"/>
          </p:cNvSpPr>
          <p:nvPr>
            <p:ph type="body" idx="3"/>
          </p:nvPr>
        </p:nvSpPr>
        <p:spPr>
          <a:xfrm>
            <a:off x="3309685" y="2498875"/>
            <a:ext cx="2572800" cy="297300"/>
          </a:xfrm>
          <a:prstGeom prst="rect">
            <a:avLst/>
          </a:prstGeom>
        </p:spPr>
        <p:txBody>
          <a:bodyPr spcFirstLastPara="1" wrap="square" lIns="0" tIns="0" rIns="0" bIns="0" anchor="t" anchorCtr="0">
            <a:noAutofit/>
          </a:bodyPr>
          <a:lstStyle>
            <a:lvl1pPr marL="457200" lvl="0" indent="-279400" rtl="0">
              <a:spcBef>
                <a:spcPts val="0"/>
              </a:spcBef>
              <a:spcAft>
                <a:spcPts val="0"/>
              </a:spcAft>
              <a:buClr>
                <a:schemeClr val="accent6"/>
              </a:buClr>
              <a:buSzPts val="800"/>
              <a:buChar char="●"/>
              <a:defRPr sz="800" b="1">
                <a:solidFill>
                  <a:schemeClr val="accent6"/>
                </a:solidFill>
              </a:defRPr>
            </a:lvl1pPr>
            <a:lvl2pPr marL="914400" lvl="1" indent="-254000" rtl="0">
              <a:spcBef>
                <a:spcPts val="0"/>
              </a:spcBef>
              <a:spcAft>
                <a:spcPts val="0"/>
              </a:spcAft>
              <a:buClr>
                <a:schemeClr val="accent6"/>
              </a:buClr>
              <a:buSzPts val="400"/>
              <a:buChar char="○"/>
              <a:defRPr sz="400" b="1">
                <a:solidFill>
                  <a:schemeClr val="accent6"/>
                </a:solidFill>
              </a:defRPr>
            </a:lvl2pPr>
            <a:lvl3pPr marL="1371600" lvl="2" indent="-254000" rtl="0">
              <a:spcBef>
                <a:spcPts val="0"/>
              </a:spcBef>
              <a:spcAft>
                <a:spcPts val="0"/>
              </a:spcAft>
              <a:buClr>
                <a:schemeClr val="accent6"/>
              </a:buClr>
              <a:buSzPts val="400"/>
              <a:buChar char="■"/>
              <a:defRPr sz="400" b="1">
                <a:solidFill>
                  <a:schemeClr val="accent6"/>
                </a:solidFill>
              </a:defRPr>
            </a:lvl3pPr>
            <a:lvl4pPr marL="1828800" lvl="3" indent="-254000" rtl="0">
              <a:spcBef>
                <a:spcPts val="0"/>
              </a:spcBef>
              <a:spcAft>
                <a:spcPts val="0"/>
              </a:spcAft>
              <a:buClr>
                <a:schemeClr val="accent6"/>
              </a:buClr>
              <a:buSzPts val="400"/>
              <a:buChar char="●"/>
              <a:defRPr sz="400" b="1">
                <a:solidFill>
                  <a:schemeClr val="accent6"/>
                </a:solidFill>
              </a:defRPr>
            </a:lvl4pPr>
            <a:lvl5pPr marL="2286000" lvl="4" indent="-254000" rtl="0">
              <a:spcBef>
                <a:spcPts val="0"/>
              </a:spcBef>
              <a:spcAft>
                <a:spcPts val="0"/>
              </a:spcAft>
              <a:buClr>
                <a:schemeClr val="accent6"/>
              </a:buClr>
              <a:buSzPts val="400"/>
              <a:buChar char="○"/>
              <a:defRPr sz="400" b="1">
                <a:solidFill>
                  <a:schemeClr val="accent6"/>
                </a:solidFill>
              </a:defRPr>
            </a:lvl5pPr>
            <a:lvl6pPr marL="2743200" lvl="5" indent="-254000" rtl="0">
              <a:spcBef>
                <a:spcPts val="0"/>
              </a:spcBef>
              <a:spcAft>
                <a:spcPts val="0"/>
              </a:spcAft>
              <a:buClr>
                <a:schemeClr val="accent6"/>
              </a:buClr>
              <a:buSzPts val="400"/>
              <a:buChar char="■"/>
              <a:defRPr sz="400" b="1">
                <a:solidFill>
                  <a:schemeClr val="accent6"/>
                </a:solidFill>
              </a:defRPr>
            </a:lvl6pPr>
            <a:lvl7pPr marL="3200400" lvl="6" indent="-254000" rtl="0">
              <a:spcBef>
                <a:spcPts val="0"/>
              </a:spcBef>
              <a:spcAft>
                <a:spcPts val="0"/>
              </a:spcAft>
              <a:buClr>
                <a:schemeClr val="accent6"/>
              </a:buClr>
              <a:buSzPts val="400"/>
              <a:buChar char="●"/>
              <a:defRPr sz="400" b="1">
                <a:solidFill>
                  <a:schemeClr val="accent6"/>
                </a:solidFill>
              </a:defRPr>
            </a:lvl7pPr>
            <a:lvl8pPr marL="3657600" lvl="7" indent="-254000" rtl="0">
              <a:spcBef>
                <a:spcPts val="0"/>
              </a:spcBef>
              <a:spcAft>
                <a:spcPts val="0"/>
              </a:spcAft>
              <a:buClr>
                <a:schemeClr val="accent6"/>
              </a:buClr>
              <a:buSzPts val="400"/>
              <a:buChar char="○"/>
              <a:defRPr sz="400" b="1">
                <a:solidFill>
                  <a:schemeClr val="accent6"/>
                </a:solidFill>
              </a:defRPr>
            </a:lvl8pPr>
            <a:lvl9pPr marL="4114800" lvl="8" indent="-254000" rtl="0">
              <a:spcBef>
                <a:spcPts val="0"/>
              </a:spcBef>
              <a:spcAft>
                <a:spcPts val="0"/>
              </a:spcAft>
              <a:buClr>
                <a:schemeClr val="accent6"/>
              </a:buClr>
              <a:buSzPts val="400"/>
              <a:buChar char="■"/>
              <a:defRPr sz="400" b="1">
                <a:solidFill>
                  <a:schemeClr val="accent6"/>
                </a:solidFill>
              </a:defRPr>
            </a:lvl9pPr>
          </a:lstStyle>
          <a:p>
            <a:endParaRPr/>
          </a:p>
        </p:txBody>
      </p:sp>
      <p:sp>
        <p:nvSpPr>
          <p:cNvPr id="88" name="Google Shape;88;p8"/>
          <p:cNvSpPr txBox="1">
            <a:spLocks noGrp="1"/>
          </p:cNvSpPr>
          <p:nvPr>
            <p:ph type="body" idx="4"/>
          </p:nvPr>
        </p:nvSpPr>
        <p:spPr>
          <a:xfrm>
            <a:off x="3309685" y="2727825"/>
            <a:ext cx="2572800" cy="297300"/>
          </a:xfrm>
          <a:prstGeom prst="rect">
            <a:avLst/>
          </a:prstGeom>
        </p:spPr>
        <p:txBody>
          <a:bodyPr spcFirstLastPara="1" wrap="square" lIns="0" tIns="0" rIns="0" bIns="0" anchor="t" anchorCtr="0">
            <a:noAutofit/>
          </a:bodyPr>
          <a:lstStyle>
            <a:lvl1pPr marL="457200" lvl="0" indent="-279400" rtl="0">
              <a:spcBef>
                <a:spcPts val="0"/>
              </a:spcBef>
              <a:spcAft>
                <a:spcPts val="0"/>
              </a:spcAft>
              <a:buClr>
                <a:srgbClr val="F3F3F3"/>
              </a:buClr>
              <a:buSzPts val="800"/>
              <a:buChar char="●"/>
              <a:defRPr sz="800">
                <a:solidFill>
                  <a:srgbClr val="F3F3F3"/>
                </a:solidFill>
              </a:defRPr>
            </a:lvl1pPr>
            <a:lvl2pPr marL="914400" lvl="1" indent="-254000" rtl="0">
              <a:spcBef>
                <a:spcPts val="0"/>
              </a:spcBef>
              <a:spcAft>
                <a:spcPts val="0"/>
              </a:spcAft>
              <a:buClr>
                <a:srgbClr val="F3F3F3"/>
              </a:buClr>
              <a:buSzPts val="400"/>
              <a:buChar char="○"/>
              <a:defRPr sz="400">
                <a:solidFill>
                  <a:srgbClr val="F3F3F3"/>
                </a:solidFill>
              </a:defRPr>
            </a:lvl2pPr>
            <a:lvl3pPr marL="1371600" lvl="2" indent="-254000" rtl="0">
              <a:spcBef>
                <a:spcPts val="0"/>
              </a:spcBef>
              <a:spcAft>
                <a:spcPts val="0"/>
              </a:spcAft>
              <a:buClr>
                <a:srgbClr val="F3F3F3"/>
              </a:buClr>
              <a:buSzPts val="400"/>
              <a:buChar char="■"/>
              <a:defRPr sz="400">
                <a:solidFill>
                  <a:srgbClr val="F3F3F3"/>
                </a:solidFill>
              </a:defRPr>
            </a:lvl3pPr>
            <a:lvl4pPr marL="1828800" lvl="3" indent="-254000" rtl="0">
              <a:spcBef>
                <a:spcPts val="0"/>
              </a:spcBef>
              <a:spcAft>
                <a:spcPts val="0"/>
              </a:spcAft>
              <a:buClr>
                <a:srgbClr val="F3F3F3"/>
              </a:buClr>
              <a:buSzPts val="400"/>
              <a:buChar char="●"/>
              <a:defRPr sz="400">
                <a:solidFill>
                  <a:srgbClr val="F3F3F3"/>
                </a:solidFill>
              </a:defRPr>
            </a:lvl4pPr>
            <a:lvl5pPr marL="2286000" lvl="4" indent="-254000" rtl="0">
              <a:spcBef>
                <a:spcPts val="0"/>
              </a:spcBef>
              <a:spcAft>
                <a:spcPts val="0"/>
              </a:spcAft>
              <a:buClr>
                <a:srgbClr val="F3F3F3"/>
              </a:buClr>
              <a:buSzPts val="400"/>
              <a:buChar char="○"/>
              <a:defRPr sz="400">
                <a:solidFill>
                  <a:srgbClr val="F3F3F3"/>
                </a:solidFill>
              </a:defRPr>
            </a:lvl5pPr>
            <a:lvl6pPr marL="2743200" lvl="5" indent="-254000" rtl="0">
              <a:spcBef>
                <a:spcPts val="0"/>
              </a:spcBef>
              <a:spcAft>
                <a:spcPts val="0"/>
              </a:spcAft>
              <a:buClr>
                <a:srgbClr val="F3F3F3"/>
              </a:buClr>
              <a:buSzPts val="400"/>
              <a:buChar char="■"/>
              <a:defRPr sz="400">
                <a:solidFill>
                  <a:srgbClr val="F3F3F3"/>
                </a:solidFill>
              </a:defRPr>
            </a:lvl6pPr>
            <a:lvl7pPr marL="3200400" lvl="6" indent="-254000" rtl="0">
              <a:spcBef>
                <a:spcPts val="0"/>
              </a:spcBef>
              <a:spcAft>
                <a:spcPts val="0"/>
              </a:spcAft>
              <a:buClr>
                <a:srgbClr val="F3F3F3"/>
              </a:buClr>
              <a:buSzPts val="400"/>
              <a:buChar char="●"/>
              <a:defRPr sz="400">
                <a:solidFill>
                  <a:srgbClr val="F3F3F3"/>
                </a:solidFill>
              </a:defRPr>
            </a:lvl7pPr>
            <a:lvl8pPr marL="3657600" lvl="7" indent="-254000" rtl="0">
              <a:spcBef>
                <a:spcPts val="0"/>
              </a:spcBef>
              <a:spcAft>
                <a:spcPts val="0"/>
              </a:spcAft>
              <a:buClr>
                <a:srgbClr val="F3F3F3"/>
              </a:buClr>
              <a:buSzPts val="400"/>
              <a:buChar char="○"/>
              <a:defRPr sz="400">
                <a:solidFill>
                  <a:srgbClr val="F3F3F3"/>
                </a:solidFill>
              </a:defRPr>
            </a:lvl8pPr>
            <a:lvl9pPr marL="4114800" lvl="8" indent="-254000" rtl="0">
              <a:spcBef>
                <a:spcPts val="0"/>
              </a:spcBef>
              <a:spcAft>
                <a:spcPts val="0"/>
              </a:spcAft>
              <a:buClr>
                <a:srgbClr val="F3F3F3"/>
              </a:buClr>
              <a:buSzPts val="400"/>
              <a:buChar char="■"/>
              <a:defRPr sz="400">
                <a:solidFill>
                  <a:srgbClr val="F3F3F3"/>
                </a:solidFill>
              </a:defRPr>
            </a:lvl9pPr>
          </a:lstStyle>
          <a:p>
            <a:endParaRPr/>
          </a:p>
        </p:txBody>
      </p:sp>
      <p:sp>
        <p:nvSpPr>
          <p:cNvPr id="89" name="Google Shape;89;p8"/>
          <p:cNvSpPr txBox="1">
            <a:spLocks noGrp="1"/>
          </p:cNvSpPr>
          <p:nvPr>
            <p:ph type="body" idx="5"/>
          </p:nvPr>
        </p:nvSpPr>
        <p:spPr>
          <a:xfrm>
            <a:off x="6258660" y="2498875"/>
            <a:ext cx="2572800" cy="297300"/>
          </a:xfrm>
          <a:prstGeom prst="rect">
            <a:avLst/>
          </a:prstGeom>
        </p:spPr>
        <p:txBody>
          <a:bodyPr spcFirstLastPara="1" wrap="square" lIns="0" tIns="0" rIns="0" bIns="0" anchor="t" anchorCtr="0">
            <a:noAutofit/>
          </a:bodyPr>
          <a:lstStyle>
            <a:lvl1pPr marL="457200" lvl="0" indent="-279400" rtl="0">
              <a:spcBef>
                <a:spcPts val="0"/>
              </a:spcBef>
              <a:spcAft>
                <a:spcPts val="0"/>
              </a:spcAft>
              <a:buClr>
                <a:schemeClr val="accent6"/>
              </a:buClr>
              <a:buSzPts val="800"/>
              <a:buChar char="●"/>
              <a:defRPr sz="800" b="1">
                <a:solidFill>
                  <a:schemeClr val="accent6"/>
                </a:solidFill>
              </a:defRPr>
            </a:lvl1pPr>
            <a:lvl2pPr marL="914400" lvl="1" indent="-254000" rtl="0">
              <a:spcBef>
                <a:spcPts val="0"/>
              </a:spcBef>
              <a:spcAft>
                <a:spcPts val="0"/>
              </a:spcAft>
              <a:buClr>
                <a:schemeClr val="accent6"/>
              </a:buClr>
              <a:buSzPts val="400"/>
              <a:buChar char="○"/>
              <a:defRPr sz="400" b="1">
                <a:solidFill>
                  <a:schemeClr val="accent6"/>
                </a:solidFill>
              </a:defRPr>
            </a:lvl2pPr>
            <a:lvl3pPr marL="1371600" lvl="2" indent="-254000" rtl="0">
              <a:spcBef>
                <a:spcPts val="0"/>
              </a:spcBef>
              <a:spcAft>
                <a:spcPts val="0"/>
              </a:spcAft>
              <a:buClr>
                <a:schemeClr val="accent6"/>
              </a:buClr>
              <a:buSzPts val="400"/>
              <a:buChar char="■"/>
              <a:defRPr sz="400" b="1">
                <a:solidFill>
                  <a:schemeClr val="accent6"/>
                </a:solidFill>
              </a:defRPr>
            </a:lvl3pPr>
            <a:lvl4pPr marL="1828800" lvl="3" indent="-254000" rtl="0">
              <a:spcBef>
                <a:spcPts val="0"/>
              </a:spcBef>
              <a:spcAft>
                <a:spcPts val="0"/>
              </a:spcAft>
              <a:buClr>
                <a:schemeClr val="accent6"/>
              </a:buClr>
              <a:buSzPts val="400"/>
              <a:buChar char="●"/>
              <a:defRPr sz="400" b="1">
                <a:solidFill>
                  <a:schemeClr val="accent6"/>
                </a:solidFill>
              </a:defRPr>
            </a:lvl4pPr>
            <a:lvl5pPr marL="2286000" lvl="4" indent="-254000" rtl="0">
              <a:spcBef>
                <a:spcPts val="0"/>
              </a:spcBef>
              <a:spcAft>
                <a:spcPts val="0"/>
              </a:spcAft>
              <a:buClr>
                <a:schemeClr val="accent6"/>
              </a:buClr>
              <a:buSzPts val="400"/>
              <a:buChar char="○"/>
              <a:defRPr sz="400" b="1">
                <a:solidFill>
                  <a:schemeClr val="accent6"/>
                </a:solidFill>
              </a:defRPr>
            </a:lvl5pPr>
            <a:lvl6pPr marL="2743200" lvl="5" indent="-254000" rtl="0">
              <a:spcBef>
                <a:spcPts val="0"/>
              </a:spcBef>
              <a:spcAft>
                <a:spcPts val="0"/>
              </a:spcAft>
              <a:buClr>
                <a:schemeClr val="accent6"/>
              </a:buClr>
              <a:buSzPts val="400"/>
              <a:buChar char="■"/>
              <a:defRPr sz="400" b="1">
                <a:solidFill>
                  <a:schemeClr val="accent6"/>
                </a:solidFill>
              </a:defRPr>
            </a:lvl6pPr>
            <a:lvl7pPr marL="3200400" lvl="6" indent="-254000" rtl="0">
              <a:spcBef>
                <a:spcPts val="0"/>
              </a:spcBef>
              <a:spcAft>
                <a:spcPts val="0"/>
              </a:spcAft>
              <a:buClr>
                <a:schemeClr val="accent6"/>
              </a:buClr>
              <a:buSzPts val="400"/>
              <a:buChar char="●"/>
              <a:defRPr sz="400" b="1">
                <a:solidFill>
                  <a:schemeClr val="accent6"/>
                </a:solidFill>
              </a:defRPr>
            </a:lvl7pPr>
            <a:lvl8pPr marL="3657600" lvl="7" indent="-254000" rtl="0">
              <a:spcBef>
                <a:spcPts val="0"/>
              </a:spcBef>
              <a:spcAft>
                <a:spcPts val="0"/>
              </a:spcAft>
              <a:buClr>
                <a:schemeClr val="accent6"/>
              </a:buClr>
              <a:buSzPts val="400"/>
              <a:buChar char="○"/>
              <a:defRPr sz="400" b="1">
                <a:solidFill>
                  <a:schemeClr val="accent6"/>
                </a:solidFill>
              </a:defRPr>
            </a:lvl8pPr>
            <a:lvl9pPr marL="4114800" lvl="8" indent="-254000" rtl="0">
              <a:spcBef>
                <a:spcPts val="0"/>
              </a:spcBef>
              <a:spcAft>
                <a:spcPts val="0"/>
              </a:spcAft>
              <a:buClr>
                <a:schemeClr val="accent6"/>
              </a:buClr>
              <a:buSzPts val="400"/>
              <a:buChar char="■"/>
              <a:defRPr sz="400" b="1">
                <a:solidFill>
                  <a:schemeClr val="accent6"/>
                </a:solidFill>
              </a:defRPr>
            </a:lvl9pPr>
          </a:lstStyle>
          <a:p>
            <a:endParaRPr/>
          </a:p>
        </p:txBody>
      </p:sp>
      <p:sp>
        <p:nvSpPr>
          <p:cNvPr id="90" name="Google Shape;90;p8"/>
          <p:cNvSpPr txBox="1">
            <a:spLocks noGrp="1"/>
          </p:cNvSpPr>
          <p:nvPr>
            <p:ph type="body" idx="6"/>
          </p:nvPr>
        </p:nvSpPr>
        <p:spPr>
          <a:xfrm>
            <a:off x="6258660" y="2727825"/>
            <a:ext cx="2572800" cy="297300"/>
          </a:xfrm>
          <a:prstGeom prst="rect">
            <a:avLst/>
          </a:prstGeom>
        </p:spPr>
        <p:txBody>
          <a:bodyPr spcFirstLastPara="1" wrap="square" lIns="0" tIns="0" rIns="0" bIns="0" anchor="t" anchorCtr="0">
            <a:noAutofit/>
          </a:bodyPr>
          <a:lstStyle>
            <a:lvl1pPr marL="457200" lvl="0" indent="-279400" rtl="0">
              <a:spcBef>
                <a:spcPts val="0"/>
              </a:spcBef>
              <a:spcAft>
                <a:spcPts val="0"/>
              </a:spcAft>
              <a:buClr>
                <a:srgbClr val="F3F3F3"/>
              </a:buClr>
              <a:buSzPts val="800"/>
              <a:buChar char="●"/>
              <a:defRPr sz="800">
                <a:solidFill>
                  <a:srgbClr val="F3F3F3"/>
                </a:solidFill>
              </a:defRPr>
            </a:lvl1pPr>
            <a:lvl2pPr marL="914400" lvl="1" indent="-254000" rtl="0">
              <a:spcBef>
                <a:spcPts val="0"/>
              </a:spcBef>
              <a:spcAft>
                <a:spcPts val="0"/>
              </a:spcAft>
              <a:buClr>
                <a:srgbClr val="F3F3F3"/>
              </a:buClr>
              <a:buSzPts val="400"/>
              <a:buChar char="○"/>
              <a:defRPr sz="400">
                <a:solidFill>
                  <a:srgbClr val="F3F3F3"/>
                </a:solidFill>
              </a:defRPr>
            </a:lvl2pPr>
            <a:lvl3pPr marL="1371600" lvl="2" indent="-254000" rtl="0">
              <a:spcBef>
                <a:spcPts val="0"/>
              </a:spcBef>
              <a:spcAft>
                <a:spcPts val="0"/>
              </a:spcAft>
              <a:buClr>
                <a:srgbClr val="F3F3F3"/>
              </a:buClr>
              <a:buSzPts val="400"/>
              <a:buChar char="■"/>
              <a:defRPr sz="400">
                <a:solidFill>
                  <a:srgbClr val="F3F3F3"/>
                </a:solidFill>
              </a:defRPr>
            </a:lvl3pPr>
            <a:lvl4pPr marL="1828800" lvl="3" indent="-254000" rtl="0">
              <a:spcBef>
                <a:spcPts val="0"/>
              </a:spcBef>
              <a:spcAft>
                <a:spcPts val="0"/>
              </a:spcAft>
              <a:buClr>
                <a:srgbClr val="F3F3F3"/>
              </a:buClr>
              <a:buSzPts val="400"/>
              <a:buChar char="●"/>
              <a:defRPr sz="400">
                <a:solidFill>
                  <a:srgbClr val="F3F3F3"/>
                </a:solidFill>
              </a:defRPr>
            </a:lvl4pPr>
            <a:lvl5pPr marL="2286000" lvl="4" indent="-254000" rtl="0">
              <a:spcBef>
                <a:spcPts val="0"/>
              </a:spcBef>
              <a:spcAft>
                <a:spcPts val="0"/>
              </a:spcAft>
              <a:buClr>
                <a:srgbClr val="F3F3F3"/>
              </a:buClr>
              <a:buSzPts val="400"/>
              <a:buChar char="○"/>
              <a:defRPr sz="400">
                <a:solidFill>
                  <a:srgbClr val="F3F3F3"/>
                </a:solidFill>
              </a:defRPr>
            </a:lvl5pPr>
            <a:lvl6pPr marL="2743200" lvl="5" indent="-254000" rtl="0">
              <a:spcBef>
                <a:spcPts val="0"/>
              </a:spcBef>
              <a:spcAft>
                <a:spcPts val="0"/>
              </a:spcAft>
              <a:buClr>
                <a:srgbClr val="F3F3F3"/>
              </a:buClr>
              <a:buSzPts val="400"/>
              <a:buChar char="■"/>
              <a:defRPr sz="400">
                <a:solidFill>
                  <a:srgbClr val="F3F3F3"/>
                </a:solidFill>
              </a:defRPr>
            </a:lvl6pPr>
            <a:lvl7pPr marL="3200400" lvl="6" indent="-254000" rtl="0">
              <a:spcBef>
                <a:spcPts val="0"/>
              </a:spcBef>
              <a:spcAft>
                <a:spcPts val="0"/>
              </a:spcAft>
              <a:buClr>
                <a:srgbClr val="F3F3F3"/>
              </a:buClr>
              <a:buSzPts val="400"/>
              <a:buChar char="●"/>
              <a:defRPr sz="400">
                <a:solidFill>
                  <a:srgbClr val="F3F3F3"/>
                </a:solidFill>
              </a:defRPr>
            </a:lvl7pPr>
            <a:lvl8pPr marL="3657600" lvl="7" indent="-254000" rtl="0">
              <a:spcBef>
                <a:spcPts val="0"/>
              </a:spcBef>
              <a:spcAft>
                <a:spcPts val="0"/>
              </a:spcAft>
              <a:buClr>
                <a:srgbClr val="F3F3F3"/>
              </a:buClr>
              <a:buSzPts val="400"/>
              <a:buChar char="○"/>
              <a:defRPr sz="400">
                <a:solidFill>
                  <a:srgbClr val="F3F3F3"/>
                </a:solidFill>
              </a:defRPr>
            </a:lvl8pPr>
            <a:lvl9pPr marL="4114800" lvl="8" indent="-254000" rtl="0">
              <a:spcBef>
                <a:spcPts val="0"/>
              </a:spcBef>
              <a:spcAft>
                <a:spcPts val="0"/>
              </a:spcAft>
              <a:buClr>
                <a:srgbClr val="F3F3F3"/>
              </a:buClr>
              <a:buSzPts val="400"/>
              <a:buChar char="■"/>
              <a:defRPr sz="400">
                <a:solidFill>
                  <a:srgbClr val="F3F3F3"/>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ide: Title and body Dark">
  <p:cSld name="TITLE_AND_BODY_1_1">
    <p:spTree>
      <p:nvGrpSpPr>
        <p:cNvPr id="1" name="Shape 91"/>
        <p:cNvGrpSpPr/>
        <p:nvPr/>
      </p:nvGrpSpPr>
      <p:grpSpPr>
        <a:xfrm>
          <a:off x="0" y="0"/>
          <a:ext cx="0" cy="0"/>
          <a:chOff x="0" y="0"/>
          <a:chExt cx="0" cy="0"/>
        </a:xfrm>
      </p:grpSpPr>
      <p:pic>
        <p:nvPicPr>
          <p:cNvPr id="92" name="Google Shape;92;p9"/>
          <p:cNvPicPr preferRelativeResize="0"/>
          <p:nvPr/>
        </p:nvPicPr>
        <p:blipFill rotWithShape="1">
          <a:blip r:embed="rId2">
            <a:alphaModFix/>
          </a:blip>
          <a:srcRect t="179" b="179"/>
          <a:stretch/>
        </p:blipFill>
        <p:spPr>
          <a:xfrm>
            <a:off x="0" y="0"/>
            <a:ext cx="9143999" cy="5143500"/>
          </a:xfrm>
          <a:prstGeom prst="rect">
            <a:avLst/>
          </a:prstGeom>
          <a:noFill/>
          <a:ln>
            <a:noFill/>
          </a:ln>
        </p:spPr>
      </p:pic>
      <p:sp>
        <p:nvSpPr>
          <p:cNvPr id="93" name="Google Shape;93;p9"/>
          <p:cNvSpPr txBox="1">
            <a:spLocks noGrp="1"/>
          </p:cNvSpPr>
          <p:nvPr>
            <p:ph type="title"/>
          </p:nvPr>
        </p:nvSpPr>
        <p:spPr>
          <a:xfrm>
            <a:off x="276575" y="373475"/>
            <a:ext cx="2031000" cy="11073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80C1CD"/>
              </a:buClr>
              <a:buSzPts val="2000"/>
              <a:buFont typeface="Montserrat"/>
              <a:buNone/>
              <a:defRPr b="1">
                <a:solidFill>
                  <a:srgbClr val="80C1CD"/>
                </a:solidFill>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4" name="Google Shape;94;p9"/>
          <p:cNvSpPr txBox="1">
            <a:spLocks noGrp="1"/>
          </p:cNvSpPr>
          <p:nvPr>
            <p:ph type="body" idx="1"/>
          </p:nvPr>
        </p:nvSpPr>
        <p:spPr>
          <a:xfrm>
            <a:off x="2975975" y="373475"/>
            <a:ext cx="6168000" cy="40938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1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
        <p:nvSpPr>
          <p:cNvPr id="95" name="Google Shape;9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6" name="Google Shape;96;p9"/>
          <p:cNvSpPr txBox="1">
            <a:spLocks noGrp="1"/>
          </p:cNvSpPr>
          <p:nvPr>
            <p:ph type="body" idx="2"/>
          </p:nvPr>
        </p:nvSpPr>
        <p:spPr>
          <a:xfrm>
            <a:off x="276425" y="1786575"/>
            <a:ext cx="1780800" cy="2988600"/>
          </a:xfrm>
          <a:prstGeom prst="rect">
            <a:avLst/>
          </a:prstGeom>
        </p:spPr>
        <p:txBody>
          <a:bodyPr spcFirstLastPara="1" wrap="square" lIns="91425" tIns="91425" rIns="91425" bIns="91425" anchor="t" anchorCtr="0">
            <a:normAutofit/>
          </a:bodyPr>
          <a:lstStyle>
            <a:lvl1pPr marL="457200" lvl="0" indent="-285750" rtl="0">
              <a:lnSpc>
                <a:spcPct val="100000"/>
              </a:lnSpc>
              <a:spcBef>
                <a:spcPts val="0"/>
              </a:spcBef>
              <a:spcAft>
                <a:spcPts val="0"/>
              </a:spcAft>
              <a:buClr>
                <a:srgbClr val="F3F3F3"/>
              </a:buClr>
              <a:buSzPts val="900"/>
              <a:buChar char="●"/>
              <a:defRPr sz="900">
                <a:solidFill>
                  <a:srgbClr val="F3F3F3"/>
                </a:solidFill>
              </a:defRPr>
            </a:lvl1pPr>
            <a:lvl2pPr marL="914400" lvl="1" indent="-273050" rtl="0">
              <a:lnSpc>
                <a:spcPct val="100000"/>
              </a:lnSpc>
              <a:spcBef>
                <a:spcPts val="0"/>
              </a:spcBef>
              <a:spcAft>
                <a:spcPts val="0"/>
              </a:spcAft>
              <a:buClr>
                <a:srgbClr val="F3F3F3"/>
              </a:buClr>
              <a:buSzPts val="700"/>
              <a:buChar char="○"/>
              <a:defRPr sz="700">
                <a:solidFill>
                  <a:srgbClr val="F3F3F3"/>
                </a:solidFill>
              </a:defRPr>
            </a:lvl2pPr>
            <a:lvl3pPr marL="1371600" lvl="2" indent="-273050" rtl="0">
              <a:lnSpc>
                <a:spcPct val="100000"/>
              </a:lnSpc>
              <a:spcBef>
                <a:spcPts val="0"/>
              </a:spcBef>
              <a:spcAft>
                <a:spcPts val="0"/>
              </a:spcAft>
              <a:buClr>
                <a:srgbClr val="F3F3F3"/>
              </a:buClr>
              <a:buSzPts val="700"/>
              <a:buChar char="■"/>
              <a:defRPr sz="700">
                <a:solidFill>
                  <a:srgbClr val="F3F3F3"/>
                </a:solidFill>
              </a:defRPr>
            </a:lvl3pPr>
            <a:lvl4pPr marL="1828800" lvl="3" indent="-273050" rtl="0">
              <a:lnSpc>
                <a:spcPct val="100000"/>
              </a:lnSpc>
              <a:spcBef>
                <a:spcPts val="0"/>
              </a:spcBef>
              <a:spcAft>
                <a:spcPts val="0"/>
              </a:spcAft>
              <a:buClr>
                <a:srgbClr val="F3F3F3"/>
              </a:buClr>
              <a:buSzPts val="700"/>
              <a:buChar char="●"/>
              <a:defRPr sz="700">
                <a:solidFill>
                  <a:srgbClr val="F3F3F3"/>
                </a:solidFill>
              </a:defRPr>
            </a:lvl4pPr>
            <a:lvl5pPr marL="2286000" lvl="4" indent="-273050" rtl="0">
              <a:lnSpc>
                <a:spcPct val="100000"/>
              </a:lnSpc>
              <a:spcBef>
                <a:spcPts val="0"/>
              </a:spcBef>
              <a:spcAft>
                <a:spcPts val="0"/>
              </a:spcAft>
              <a:buClr>
                <a:srgbClr val="F3F3F3"/>
              </a:buClr>
              <a:buSzPts val="700"/>
              <a:buChar char="○"/>
              <a:defRPr sz="700">
                <a:solidFill>
                  <a:srgbClr val="F3F3F3"/>
                </a:solidFill>
              </a:defRPr>
            </a:lvl5pPr>
            <a:lvl6pPr marL="2743200" lvl="5" indent="-273050" rtl="0">
              <a:lnSpc>
                <a:spcPct val="100000"/>
              </a:lnSpc>
              <a:spcBef>
                <a:spcPts val="0"/>
              </a:spcBef>
              <a:spcAft>
                <a:spcPts val="0"/>
              </a:spcAft>
              <a:buClr>
                <a:srgbClr val="F3F3F3"/>
              </a:buClr>
              <a:buSzPts val="700"/>
              <a:buChar char="■"/>
              <a:defRPr sz="700">
                <a:solidFill>
                  <a:srgbClr val="F3F3F3"/>
                </a:solidFill>
              </a:defRPr>
            </a:lvl6pPr>
            <a:lvl7pPr marL="3200400" lvl="6" indent="-273050" rtl="0">
              <a:lnSpc>
                <a:spcPct val="100000"/>
              </a:lnSpc>
              <a:spcBef>
                <a:spcPts val="0"/>
              </a:spcBef>
              <a:spcAft>
                <a:spcPts val="0"/>
              </a:spcAft>
              <a:buClr>
                <a:srgbClr val="F3F3F3"/>
              </a:buClr>
              <a:buSzPts val="700"/>
              <a:buChar char="●"/>
              <a:defRPr sz="700">
                <a:solidFill>
                  <a:srgbClr val="F3F3F3"/>
                </a:solidFill>
              </a:defRPr>
            </a:lvl7pPr>
            <a:lvl8pPr marL="3657600" lvl="7" indent="-273050" rtl="0">
              <a:lnSpc>
                <a:spcPct val="100000"/>
              </a:lnSpc>
              <a:spcBef>
                <a:spcPts val="0"/>
              </a:spcBef>
              <a:spcAft>
                <a:spcPts val="0"/>
              </a:spcAft>
              <a:buClr>
                <a:srgbClr val="F3F3F3"/>
              </a:buClr>
              <a:buSzPts val="700"/>
              <a:buChar char="○"/>
              <a:defRPr sz="700">
                <a:solidFill>
                  <a:srgbClr val="F3F3F3"/>
                </a:solidFill>
              </a:defRPr>
            </a:lvl8pPr>
            <a:lvl9pPr marL="4114800" lvl="8" indent="-273050" rtl="0">
              <a:lnSpc>
                <a:spcPct val="100000"/>
              </a:lnSpc>
              <a:spcBef>
                <a:spcPts val="0"/>
              </a:spcBef>
              <a:spcAft>
                <a:spcPts val="0"/>
              </a:spcAft>
              <a:buClr>
                <a:srgbClr val="F3F3F3"/>
              </a:buClr>
              <a:buSzPts val="700"/>
              <a:buChar char="■"/>
              <a:defRPr sz="700">
                <a:solidFill>
                  <a:srgbClr val="F3F3F3"/>
                </a:solidFill>
              </a:defRPr>
            </a:lvl9pPr>
          </a:lstStyle>
          <a:p>
            <a:endParaRPr/>
          </a:p>
        </p:txBody>
      </p:sp>
    </p:spTree>
  </p:cSld>
  <p:clrMapOvr>
    <a:masterClrMapping/>
  </p:clrMapOvr>
  <p:extLst>
    <p:ext uri="{DCECCB84-F9BA-43D5-87BE-67443E8EF086}">
      <p15:sldGuideLst xmlns:p15="http://schemas.microsoft.com/office/powerpoint/2012/main">
        <p15:guide id="1" pos="1875">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tro - People">
  <p:cSld name="TITLE_AND_BODY_1_1_1">
    <p:spTree>
      <p:nvGrpSpPr>
        <p:cNvPr id="1" name="Shape 97"/>
        <p:cNvGrpSpPr/>
        <p:nvPr/>
      </p:nvGrpSpPr>
      <p:grpSpPr>
        <a:xfrm>
          <a:off x="0" y="0"/>
          <a:ext cx="0" cy="0"/>
          <a:chOff x="0" y="0"/>
          <a:chExt cx="0" cy="0"/>
        </a:xfrm>
      </p:grpSpPr>
      <p:pic>
        <p:nvPicPr>
          <p:cNvPr id="98" name="Google Shape;98;p1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9" name="Google Shape;99;p10"/>
          <p:cNvSpPr txBox="1">
            <a:spLocks noGrp="1"/>
          </p:cNvSpPr>
          <p:nvPr>
            <p:ph type="title"/>
          </p:nvPr>
        </p:nvSpPr>
        <p:spPr>
          <a:xfrm>
            <a:off x="276425" y="388300"/>
            <a:ext cx="1781100" cy="11961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0" name="Google Shape;10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01" name="Google Shape;101;p10"/>
          <p:cNvPicPr preferRelativeResize="0"/>
          <p:nvPr/>
        </p:nvPicPr>
        <p:blipFill>
          <a:blip r:embed="rId3">
            <a:alphaModFix/>
          </a:blip>
          <a:stretch>
            <a:fillRect/>
          </a:stretch>
        </p:blipFill>
        <p:spPr>
          <a:xfrm>
            <a:off x="2740150" y="4775167"/>
            <a:ext cx="816075" cy="169700"/>
          </a:xfrm>
          <a:prstGeom prst="rect">
            <a:avLst/>
          </a:prstGeom>
          <a:noFill/>
          <a:ln>
            <a:noFill/>
          </a:ln>
        </p:spPr>
      </p:pic>
      <p:cxnSp>
        <p:nvCxnSpPr>
          <p:cNvPr id="102" name="Google Shape;102;p10"/>
          <p:cNvCxnSpPr/>
          <p:nvPr/>
        </p:nvCxnSpPr>
        <p:spPr>
          <a:xfrm>
            <a:off x="2466950" y="499500"/>
            <a:ext cx="0" cy="4638300"/>
          </a:xfrm>
          <a:prstGeom prst="straightConnector1">
            <a:avLst/>
          </a:prstGeom>
          <a:noFill/>
          <a:ln w="9525" cap="flat" cmpd="sng">
            <a:solidFill>
              <a:srgbClr val="434343"/>
            </a:solidFill>
            <a:prstDash val="solid"/>
            <a:round/>
            <a:headEnd type="none" w="med" len="med"/>
            <a:tailEnd type="none" w="med" len="med"/>
          </a:ln>
        </p:spPr>
      </p:cxnSp>
      <p:sp>
        <p:nvSpPr>
          <p:cNvPr id="103" name="Google Shape;103;p10"/>
          <p:cNvSpPr txBox="1">
            <a:spLocks noGrp="1"/>
          </p:cNvSpPr>
          <p:nvPr>
            <p:ph type="body" idx="1"/>
          </p:nvPr>
        </p:nvSpPr>
        <p:spPr>
          <a:xfrm>
            <a:off x="2782700" y="499500"/>
            <a:ext cx="6084900" cy="243900"/>
          </a:xfrm>
          <a:prstGeom prst="rect">
            <a:avLst/>
          </a:prstGeom>
        </p:spPr>
        <p:txBody>
          <a:bodyPr spcFirstLastPara="1" wrap="square" lIns="0" tIns="0" rIns="0" bIns="0" anchor="t" anchorCtr="0">
            <a:normAutofit/>
          </a:bodyPr>
          <a:lstStyle>
            <a:lvl1pPr marL="457200" lvl="0" indent="-304800" rtl="0">
              <a:spcBef>
                <a:spcPts val="0"/>
              </a:spcBef>
              <a:spcAft>
                <a:spcPts val="0"/>
              </a:spcAft>
              <a:buClr>
                <a:srgbClr val="F3F3F3"/>
              </a:buClr>
              <a:buSzPts val="1200"/>
              <a:buChar char="●"/>
              <a:defRPr sz="1200">
                <a:solidFill>
                  <a:srgbClr val="F3F3F3"/>
                </a:solidFill>
              </a:defRPr>
            </a:lvl1pPr>
            <a:lvl2pPr marL="914400" lvl="1" indent="-304800" rtl="0">
              <a:spcBef>
                <a:spcPts val="0"/>
              </a:spcBef>
              <a:spcAft>
                <a:spcPts val="0"/>
              </a:spcAft>
              <a:buClr>
                <a:srgbClr val="F3F3F3"/>
              </a:buClr>
              <a:buSzPts val="1200"/>
              <a:buChar char="○"/>
              <a:defRPr sz="1200">
                <a:solidFill>
                  <a:srgbClr val="F3F3F3"/>
                </a:solidFill>
              </a:defRPr>
            </a:lvl2pPr>
            <a:lvl3pPr marL="1371600" lvl="2" indent="-304800" rtl="0">
              <a:spcBef>
                <a:spcPts val="0"/>
              </a:spcBef>
              <a:spcAft>
                <a:spcPts val="0"/>
              </a:spcAft>
              <a:buClr>
                <a:srgbClr val="F3F3F3"/>
              </a:buClr>
              <a:buSzPts val="1200"/>
              <a:buChar char="■"/>
              <a:defRPr sz="1200">
                <a:solidFill>
                  <a:srgbClr val="F3F3F3"/>
                </a:solidFill>
              </a:defRPr>
            </a:lvl3pPr>
            <a:lvl4pPr marL="1828800" lvl="3" indent="-304800" rtl="0">
              <a:spcBef>
                <a:spcPts val="0"/>
              </a:spcBef>
              <a:spcAft>
                <a:spcPts val="0"/>
              </a:spcAft>
              <a:buClr>
                <a:srgbClr val="F3F3F3"/>
              </a:buClr>
              <a:buSzPts val="1200"/>
              <a:buChar char="●"/>
              <a:defRPr sz="1200">
                <a:solidFill>
                  <a:srgbClr val="F3F3F3"/>
                </a:solidFill>
              </a:defRPr>
            </a:lvl4pPr>
            <a:lvl5pPr marL="2286000" lvl="4" indent="-304800" rtl="0">
              <a:spcBef>
                <a:spcPts val="0"/>
              </a:spcBef>
              <a:spcAft>
                <a:spcPts val="0"/>
              </a:spcAft>
              <a:buClr>
                <a:srgbClr val="F3F3F3"/>
              </a:buClr>
              <a:buSzPts val="1200"/>
              <a:buChar char="○"/>
              <a:defRPr sz="1200">
                <a:solidFill>
                  <a:srgbClr val="F3F3F3"/>
                </a:solidFill>
              </a:defRPr>
            </a:lvl5pPr>
            <a:lvl6pPr marL="2743200" lvl="5" indent="-304800" rtl="0">
              <a:spcBef>
                <a:spcPts val="0"/>
              </a:spcBef>
              <a:spcAft>
                <a:spcPts val="0"/>
              </a:spcAft>
              <a:buClr>
                <a:srgbClr val="F3F3F3"/>
              </a:buClr>
              <a:buSzPts val="1200"/>
              <a:buChar char="■"/>
              <a:defRPr sz="1200">
                <a:solidFill>
                  <a:srgbClr val="F3F3F3"/>
                </a:solidFill>
              </a:defRPr>
            </a:lvl6pPr>
            <a:lvl7pPr marL="3200400" lvl="6" indent="-304800" rtl="0">
              <a:spcBef>
                <a:spcPts val="0"/>
              </a:spcBef>
              <a:spcAft>
                <a:spcPts val="0"/>
              </a:spcAft>
              <a:buClr>
                <a:srgbClr val="F3F3F3"/>
              </a:buClr>
              <a:buSzPts val="1200"/>
              <a:buChar char="●"/>
              <a:defRPr sz="1200">
                <a:solidFill>
                  <a:srgbClr val="F3F3F3"/>
                </a:solidFill>
              </a:defRPr>
            </a:lvl7pPr>
            <a:lvl8pPr marL="3657600" lvl="7" indent="-304800" rtl="0">
              <a:spcBef>
                <a:spcPts val="0"/>
              </a:spcBef>
              <a:spcAft>
                <a:spcPts val="0"/>
              </a:spcAft>
              <a:buClr>
                <a:srgbClr val="F3F3F3"/>
              </a:buClr>
              <a:buSzPts val="1200"/>
              <a:buChar char="○"/>
              <a:defRPr sz="1200">
                <a:solidFill>
                  <a:srgbClr val="F3F3F3"/>
                </a:solidFill>
              </a:defRPr>
            </a:lvl8pPr>
            <a:lvl9pPr marL="4114800" lvl="8" indent="-304800" rtl="0">
              <a:spcBef>
                <a:spcPts val="0"/>
              </a:spcBef>
              <a:spcAft>
                <a:spcPts val="0"/>
              </a:spcAft>
              <a:buClr>
                <a:srgbClr val="F3F3F3"/>
              </a:buClr>
              <a:buSzPts val="1200"/>
              <a:buChar char="■"/>
              <a:defRPr sz="1200">
                <a:solidFill>
                  <a:srgbClr val="F3F3F3"/>
                </a:solidFill>
              </a:defRPr>
            </a:lvl9pPr>
          </a:lstStyle>
          <a:p>
            <a:endParaRPr/>
          </a:p>
        </p:txBody>
      </p:sp>
      <p:sp>
        <p:nvSpPr>
          <p:cNvPr id="104" name="Google Shape;104;p10"/>
          <p:cNvSpPr txBox="1">
            <a:spLocks noGrp="1"/>
          </p:cNvSpPr>
          <p:nvPr>
            <p:ph type="body" idx="2"/>
          </p:nvPr>
        </p:nvSpPr>
        <p:spPr>
          <a:xfrm>
            <a:off x="2782700" y="743400"/>
            <a:ext cx="6084900" cy="243900"/>
          </a:xfrm>
          <a:prstGeom prst="rect">
            <a:avLst/>
          </a:prstGeom>
        </p:spPr>
        <p:txBody>
          <a:bodyPr spcFirstLastPara="1" wrap="square" lIns="0" tIns="0" rIns="0" bIns="0" anchor="t" anchorCtr="0">
            <a:normAutofit/>
          </a:bodyPr>
          <a:lstStyle>
            <a:lvl1pPr marL="457200" lvl="0" indent="-304800" rtl="0">
              <a:spcBef>
                <a:spcPts val="0"/>
              </a:spcBef>
              <a:spcAft>
                <a:spcPts val="0"/>
              </a:spcAft>
              <a:buClr>
                <a:srgbClr val="999999"/>
              </a:buClr>
              <a:buSzPts val="1200"/>
              <a:buChar char="●"/>
              <a:defRPr sz="1200">
                <a:solidFill>
                  <a:srgbClr val="999999"/>
                </a:solidFill>
              </a:defRPr>
            </a:lvl1pPr>
            <a:lvl2pPr marL="914400" lvl="1" indent="-304800" rtl="0">
              <a:spcBef>
                <a:spcPts val="0"/>
              </a:spcBef>
              <a:spcAft>
                <a:spcPts val="0"/>
              </a:spcAft>
              <a:buClr>
                <a:srgbClr val="999999"/>
              </a:buClr>
              <a:buSzPts val="1200"/>
              <a:buChar char="○"/>
              <a:defRPr sz="1200">
                <a:solidFill>
                  <a:srgbClr val="999999"/>
                </a:solidFill>
              </a:defRPr>
            </a:lvl2pPr>
            <a:lvl3pPr marL="1371600" lvl="2" indent="-304800" rtl="0">
              <a:spcBef>
                <a:spcPts val="0"/>
              </a:spcBef>
              <a:spcAft>
                <a:spcPts val="0"/>
              </a:spcAft>
              <a:buClr>
                <a:srgbClr val="999999"/>
              </a:buClr>
              <a:buSzPts val="1200"/>
              <a:buChar char="■"/>
              <a:defRPr sz="1200">
                <a:solidFill>
                  <a:srgbClr val="999999"/>
                </a:solidFill>
              </a:defRPr>
            </a:lvl3pPr>
            <a:lvl4pPr marL="1828800" lvl="3" indent="-304800" rtl="0">
              <a:spcBef>
                <a:spcPts val="0"/>
              </a:spcBef>
              <a:spcAft>
                <a:spcPts val="0"/>
              </a:spcAft>
              <a:buClr>
                <a:srgbClr val="999999"/>
              </a:buClr>
              <a:buSzPts val="1200"/>
              <a:buChar char="●"/>
              <a:defRPr sz="1200">
                <a:solidFill>
                  <a:srgbClr val="999999"/>
                </a:solidFill>
              </a:defRPr>
            </a:lvl4pPr>
            <a:lvl5pPr marL="2286000" lvl="4" indent="-304800" rtl="0">
              <a:spcBef>
                <a:spcPts val="0"/>
              </a:spcBef>
              <a:spcAft>
                <a:spcPts val="0"/>
              </a:spcAft>
              <a:buClr>
                <a:srgbClr val="999999"/>
              </a:buClr>
              <a:buSzPts val="1200"/>
              <a:buChar char="○"/>
              <a:defRPr sz="1200">
                <a:solidFill>
                  <a:srgbClr val="999999"/>
                </a:solidFill>
              </a:defRPr>
            </a:lvl5pPr>
            <a:lvl6pPr marL="2743200" lvl="5" indent="-304800" rtl="0">
              <a:spcBef>
                <a:spcPts val="0"/>
              </a:spcBef>
              <a:spcAft>
                <a:spcPts val="0"/>
              </a:spcAft>
              <a:buClr>
                <a:srgbClr val="999999"/>
              </a:buClr>
              <a:buSzPts val="1200"/>
              <a:buChar char="■"/>
              <a:defRPr sz="1200">
                <a:solidFill>
                  <a:srgbClr val="999999"/>
                </a:solidFill>
              </a:defRPr>
            </a:lvl6pPr>
            <a:lvl7pPr marL="3200400" lvl="6" indent="-304800" rtl="0">
              <a:spcBef>
                <a:spcPts val="0"/>
              </a:spcBef>
              <a:spcAft>
                <a:spcPts val="0"/>
              </a:spcAft>
              <a:buClr>
                <a:srgbClr val="999999"/>
              </a:buClr>
              <a:buSzPts val="1200"/>
              <a:buChar char="●"/>
              <a:defRPr sz="1200">
                <a:solidFill>
                  <a:srgbClr val="999999"/>
                </a:solidFill>
              </a:defRPr>
            </a:lvl7pPr>
            <a:lvl8pPr marL="3657600" lvl="7" indent="-304800" rtl="0">
              <a:spcBef>
                <a:spcPts val="0"/>
              </a:spcBef>
              <a:spcAft>
                <a:spcPts val="0"/>
              </a:spcAft>
              <a:buClr>
                <a:srgbClr val="999999"/>
              </a:buClr>
              <a:buSzPts val="1200"/>
              <a:buChar char="○"/>
              <a:defRPr sz="1200">
                <a:solidFill>
                  <a:srgbClr val="999999"/>
                </a:solidFill>
              </a:defRPr>
            </a:lvl8pPr>
            <a:lvl9pPr marL="4114800" lvl="8" indent="-304800" rtl="0">
              <a:spcBef>
                <a:spcPts val="0"/>
              </a:spcBef>
              <a:spcAft>
                <a:spcPts val="0"/>
              </a:spcAft>
              <a:buClr>
                <a:srgbClr val="999999"/>
              </a:buClr>
              <a:buSzPts val="1200"/>
              <a:buChar char="■"/>
              <a:defRPr sz="1200">
                <a:solidFill>
                  <a:srgbClr val="999999"/>
                </a:solidFill>
              </a:defRPr>
            </a:lvl9pPr>
          </a:lstStyle>
          <a:p>
            <a:endParaRPr/>
          </a:p>
        </p:txBody>
      </p:sp>
    </p:spTree>
  </p:cSld>
  <p:clrMapOvr>
    <a:masterClrMapping/>
  </p:clrMapOvr>
  <p:extLst>
    <p:ext uri="{DCECCB84-F9BA-43D5-87BE-67443E8EF086}">
      <p15:sldGuideLst xmlns:p15="http://schemas.microsoft.com/office/powerpoint/2012/main">
        <p15:guide id="1" pos="1726">
          <p15:clr>
            <a:srgbClr val="FA7B17"/>
          </p15:clr>
        </p15:guide>
        <p15:guide id="2" pos="1296">
          <p15:clr>
            <a:srgbClr val="FA7B17"/>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12.jp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4">
            <a:alphaModFix/>
          </a:blip>
          <a:stretch>
            <a:fillRect/>
          </a:stretch>
        </p:blipFill>
        <p:spPr>
          <a:xfrm>
            <a:off x="0" y="-6"/>
            <a:ext cx="9144000" cy="804863"/>
          </a:xfrm>
          <a:prstGeom prst="rect">
            <a:avLst/>
          </a:prstGeom>
          <a:noFill/>
          <a:ln>
            <a:noFill/>
          </a:ln>
        </p:spPr>
      </p:pic>
      <p:sp>
        <p:nvSpPr>
          <p:cNvPr id="7" name="Google Shape;7;p1"/>
          <p:cNvSpPr txBox="1">
            <a:spLocks noGrp="1"/>
          </p:cNvSpPr>
          <p:nvPr>
            <p:ph type="title"/>
          </p:nvPr>
        </p:nvSpPr>
        <p:spPr>
          <a:xfrm>
            <a:off x="311700" y="169600"/>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F3F3F3"/>
              </a:buClr>
              <a:buSzPts val="2000"/>
              <a:buFont typeface="Montserrat Medium"/>
              <a:buNone/>
              <a:defRPr sz="2000">
                <a:solidFill>
                  <a:srgbClr val="F3F3F3"/>
                </a:solidFill>
                <a:latin typeface="Montserrat Medium"/>
                <a:ea typeface="Montserrat Medium"/>
                <a:cs typeface="Montserrat Medium"/>
                <a:sym typeface="Montserrat Medium"/>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276425" y="1152475"/>
            <a:ext cx="8591100" cy="3416400"/>
          </a:xfrm>
          <a:prstGeom prst="rect">
            <a:avLst/>
          </a:prstGeom>
          <a:noFill/>
          <a:ln>
            <a:noFill/>
          </a:ln>
        </p:spPr>
        <p:txBody>
          <a:bodyPr spcFirstLastPara="1" wrap="square" lIns="91425" tIns="91425" rIns="91425" bIns="91425" anchor="t" anchorCtr="0">
            <a:normAutofit/>
          </a:bodyPr>
          <a:lstStyle>
            <a:lvl1pPr marL="457200" lvl="0" indent="-317500" rtl="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1pPr>
            <a:lvl2pPr marL="914400" lvl="1" indent="-2921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2pPr>
            <a:lvl3pPr marL="1371600" lvl="2" indent="-2921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3pPr>
            <a:lvl4pPr marL="1828800" lvl="3" indent="-2921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4pPr>
            <a:lvl5pPr marL="2286000" lvl="4" indent="-2921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5pPr>
            <a:lvl6pPr marL="2743200" lvl="5" indent="-2921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6pPr>
            <a:lvl7pPr marL="3200400" lvl="6" indent="-2921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7pPr>
            <a:lvl8pPr marL="3657600" lvl="7" indent="-2921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8pPr>
            <a:lvl9pPr marL="4114800" lvl="8" indent="-2921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9pPr>
          </a:lstStyle>
          <a:p>
            <a:endParaRPr/>
          </a:p>
        </p:txBody>
      </p:sp>
      <p:sp>
        <p:nvSpPr>
          <p:cNvPr id="9" name="Google Shape;9;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800">
                <a:solidFill>
                  <a:schemeClr val="dk2"/>
                </a:solidFill>
                <a:latin typeface="Montserrat SemiBold"/>
                <a:ea typeface="Montserrat SemiBold"/>
                <a:cs typeface="Montserrat SemiBold"/>
                <a:sym typeface="Montserrat SemiBold"/>
              </a:defRPr>
            </a:lvl1pPr>
            <a:lvl2pPr lvl="1" algn="r" rtl="0">
              <a:buNone/>
              <a:defRPr sz="800">
                <a:solidFill>
                  <a:schemeClr val="dk2"/>
                </a:solidFill>
                <a:latin typeface="Montserrat SemiBold"/>
                <a:ea typeface="Montserrat SemiBold"/>
                <a:cs typeface="Montserrat SemiBold"/>
                <a:sym typeface="Montserrat SemiBold"/>
              </a:defRPr>
            </a:lvl2pPr>
            <a:lvl3pPr lvl="2" algn="r" rtl="0">
              <a:buNone/>
              <a:defRPr sz="800">
                <a:solidFill>
                  <a:schemeClr val="dk2"/>
                </a:solidFill>
                <a:latin typeface="Montserrat SemiBold"/>
                <a:ea typeface="Montserrat SemiBold"/>
                <a:cs typeface="Montserrat SemiBold"/>
                <a:sym typeface="Montserrat SemiBold"/>
              </a:defRPr>
            </a:lvl3pPr>
            <a:lvl4pPr lvl="3" algn="r" rtl="0">
              <a:buNone/>
              <a:defRPr sz="800">
                <a:solidFill>
                  <a:schemeClr val="dk2"/>
                </a:solidFill>
                <a:latin typeface="Montserrat SemiBold"/>
                <a:ea typeface="Montserrat SemiBold"/>
                <a:cs typeface="Montserrat SemiBold"/>
                <a:sym typeface="Montserrat SemiBold"/>
              </a:defRPr>
            </a:lvl4pPr>
            <a:lvl5pPr lvl="4" algn="r" rtl="0">
              <a:buNone/>
              <a:defRPr sz="800">
                <a:solidFill>
                  <a:schemeClr val="dk2"/>
                </a:solidFill>
                <a:latin typeface="Montserrat SemiBold"/>
                <a:ea typeface="Montserrat SemiBold"/>
                <a:cs typeface="Montserrat SemiBold"/>
                <a:sym typeface="Montserrat SemiBold"/>
              </a:defRPr>
            </a:lvl5pPr>
            <a:lvl6pPr lvl="5" algn="r" rtl="0">
              <a:buNone/>
              <a:defRPr sz="800">
                <a:solidFill>
                  <a:schemeClr val="dk2"/>
                </a:solidFill>
                <a:latin typeface="Montserrat SemiBold"/>
                <a:ea typeface="Montserrat SemiBold"/>
                <a:cs typeface="Montserrat SemiBold"/>
                <a:sym typeface="Montserrat SemiBold"/>
              </a:defRPr>
            </a:lvl6pPr>
            <a:lvl7pPr lvl="6" algn="r" rtl="0">
              <a:buNone/>
              <a:defRPr sz="800">
                <a:solidFill>
                  <a:schemeClr val="dk2"/>
                </a:solidFill>
                <a:latin typeface="Montserrat SemiBold"/>
                <a:ea typeface="Montserrat SemiBold"/>
                <a:cs typeface="Montserrat SemiBold"/>
                <a:sym typeface="Montserrat SemiBold"/>
              </a:defRPr>
            </a:lvl7pPr>
            <a:lvl8pPr lvl="7" algn="r" rtl="0">
              <a:buNone/>
              <a:defRPr sz="800">
                <a:solidFill>
                  <a:schemeClr val="dk2"/>
                </a:solidFill>
                <a:latin typeface="Montserrat SemiBold"/>
                <a:ea typeface="Montserrat SemiBold"/>
                <a:cs typeface="Montserrat SemiBold"/>
                <a:sym typeface="Montserrat SemiBold"/>
              </a:defRPr>
            </a:lvl8pPr>
            <a:lvl9pPr lvl="8" algn="r" rtl="0">
              <a:buNone/>
              <a:defRPr sz="800">
                <a:solidFill>
                  <a:schemeClr val="dk2"/>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
              <a:t>‹#›</a:t>
            </a:fld>
            <a:endParaRPr/>
          </a:p>
        </p:txBody>
      </p:sp>
      <p:pic>
        <p:nvPicPr>
          <p:cNvPr id="10" name="Google Shape;10;p1"/>
          <p:cNvPicPr preferRelativeResize="0"/>
          <p:nvPr/>
        </p:nvPicPr>
        <p:blipFill>
          <a:blip r:embed="rId15">
            <a:alphaModFix/>
          </a:blip>
          <a:stretch>
            <a:fillRect/>
          </a:stretch>
        </p:blipFill>
        <p:spPr>
          <a:xfrm>
            <a:off x="276425" y="4775175"/>
            <a:ext cx="816075" cy="1697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74">
          <p15:clr>
            <a:srgbClr val="EA4335"/>
          </p15:clr>
        </p15:guide>
        <p15:guide id="2" pos="558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1"/>
        <p:cNvGrpSpPr/>
        <p:nvPr/>
      </p:nvGrpSpPr>
      <p:grpSpPr>
        <a:xfrm>
          <a:off x="0" y="0"/>
          <a:ext cx="0" cy="0"/>
          <a:chOff x="0" y="0"/>
          <a:chExt cx="0" cy="0"/>
        </a:xfrm>
      </p:grpSpPr>
      <p:pic>
        <p:nvPicPr>
          <p:cNvPr id="122" name="Google Shape;122;p13"/>
          <p:cNvPicPr preferRelativeResize="0"/>
          <p:nvPr/>
        </p:nvPicPr>
        <p:blipFill rotWithShape="1">
          <a:blip r:embed="rId26">
            <a:alphaModFix/>
          </a:blip>
          <a:srcRect t="3297" b="3297"/>
          <a:stretch/>
        </p:blipFill>
        <p:spPr>
          <a:xfrm>
            <a:off x="0" y="-6"/>
            <a:ext cx="9144003" cy="804863"/>
          </a:xfrm>
          <a:prstGeom prst="rect">
            <a:avLst/>
          </a:prstGeom>
          <a:noFill/>
          <a:ln>
            <a:noFill/>
          </a:ln>
        </p:spPr>
      </p:pic>
      <p:sp>
        <p:nvSpPr>
          <p:cNvPr id="123" name="Google Shape;123;p13"/>
          <p:cNvSpPr txBox="1">
            <a:spLocks noGrp="1"/>
          </p:cNvSpPr>
          <p:nvPr>
            <p:ph type="title"/>
          </p:nvPr>
        </p:nvSpPr>
        <p:spPr>
          <a:xfrm>
            <a:off x="274320" y="169600"/>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000"/>
              <a:buFont typeface="Montserrat"/>
              <a:buNone/>
              <a:defRPr sz="2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24" name="Google Shape;124;p13"/>
          <p:cNvSpPr txBox="1">
            <a:spLocks noGrp="1"/>
          </p:cNvSpPr>
          <p:nvPr>
            <p:ph type="body" idx="1"/>
          </p:nvPr>
        </p:nvSpPr>
        <p:spPr>
          <a:xfrm>
            <a:off x="276450" y="1152475"/>
            <a:ext cx="8591100" cy="3416400"/>
          </a:xfrm>
          <a:prstGeom prst="rect">
            <a:avLst/>
          </a:prstGeom>
          <a:noFill/>
          <a:ln>
            <a:noFill/>
          </a:ln>
        </p:spPr>
        <p:txBody>
          <a:bodyPr spcFirstLastPara="1" wrap="square" lIns="91425" tIns="91425" rIns="91425" bIns="91425" anchor="t" anchorCtr="0">
            <a:normAutofit/>
          </a:bodyPr>
          <a:lstStyle>
            <a:lvl1pPr marL="457200" lvl="0" indent="-317500" rtl="0">
              <a:lnSpc>
                <a:spcPct val="115000"/>
              </a:lnSpc>
              <a:spcBef>
                <a:spcPts val="0"/>
              </a:spcBef>
              <a:spcAft>
                <a:spcPts val="0"/>
              </a:spcAft>
              <a:buClr>
                <a:schemeClr val="accent1"/>
              </a:buClr>
              <a:buSzPts val="1400"/>
              <a:buFont typeface="Montserrat"/>
              <a:buChar char="●"/>
              <a:defRPr>
                <a:solidFill>
                  <a:schemeClr val="dk2"/>
                </a:solidFill>
                <a:latin typeface="Montserrat"/>
                <a:ea typeface="Montserrat"/>
                <a:cs typeface="Montserrat"/>
                <a:sym typeface="Montserrat"/>
              </a:defRPr>
            </a:lvl1pPr>
            <a:lvl2pPr marL="914400" lvl="1" indent="-292100" rtl="0">
              <a:lnSpc>
                <a:spcPct val="115000"/>
              </a:lnSpc>
              <a:spcBef>
                <a:spcPts val="0"/>
              </a:spcBef>
              <a:spcAft>
                <a:spcPts val="0"/>
              </a:spcAft>
              <a:buClr>
                <a:schemeClr val="accent1"/>
              </a:buClr>
              <a:buSzPts val="1000"/>
              <a:buFont typeface="Montserrat"/>
              <a:buChar char="○"/>
              <a:defRPr sz="1000">
                <a:solidFill>
                  <a:schemeClr val="dk2"/>
                </a:solidFill>
                <a:latin typeface="Montserrat"/>
                <a:ea typeface="Montserrat"/>
                <a:cs typeface="Montserrat"/>
                <a:sym typeface="Montserrat"/>
              </a:defRPr>
            </a:lvl2pPr>
            <a:lvl3pPr marL="1371600" lvl="2" indent="-292100" rtl="0">
              <a:lnSpc>
                <a:spcPct val="115000"/>
              </a:lnSpc>
              <a:spcBef>
                <a:spcPts val="0"/>
              </a:spcBef>
              <a:spcAft>
                <a:spcPts val="0"/>
              </a:spcAft>
              <a:buClr>
                <a:schemeClr val="accent2"/>
              </a:buClr>
              <a:buSzPts val="1000"/>
              <a:buFont typeface="Montserrat"/>
              <a:buChar char="■"/>
              <a:defRPr sz="1000">
                <a:solidFill>
                  <a:schemeClr val="dk2"/>
                </a:solidFill>
                <a:latin typeface="Montserrat"/>
                <a:ea typeface="Montserrat"/>
                <a:cs typeface="Montserrat"/>
                <a:sym typeface="Montserrat"/>
              </a:defRPr>
            </a:lvl3pPr>
            <a:lvl4pPr marL="1828800" lvl="3" indent="-292100" rtl="0">
              <a:lnSpc>
                <a:spcPct val="115000"/>
              </a:lnSpc>
              <a:spcBef>
                <a:spcPts val="0"/>
              </a:spcBef>
              <a:spcAft>
                <a:spcPts val="0"/>
              </a:spcAft>
              <a:buClr>
                <a:schemeClr val="accent1"/>
              </a:buClr>
              <a:buSzPts val="1000"/>
              <a:buFont typeface="Montserrat"/>
              <a:buChar char="●"/>
              <a:defRPr sz="1000">
                <a:solidFill>
                  <a:schemeClr val="dk2"/>
                </a:solidFill>
                <a:latin typeface="Montserrat"/>
                <a:ea typeface="Montserrat"/>
                <a:cs typeface="Montserrat"/>
                <a:sym typeface="Montserrat"/>
              </a:defRPr>
            </a:lvl4pPr>
            <a:lvl5pPr marL="2286000" lvl="4" indent="-292100" rtl="0">
              <a:lnSpc>
                <a:spcPct val="115000"/>
              </a:lnSpc>
              <a:spcBef>
                <a:spcPts val="0"/>
              </a:spcBef>
              <a:spcAft>
                <a:spcPts val="0"/>
              </a:spcAft>
              <a:buClr>
                <a:schemeClr val="accent1"/>
              </a:buClr>
              <a:buSzPts val="1000"/>
              <a:buFont typeface="Montserrat"/>
              <a:buChar char="○"/>
              <a:defRPr sz="1000">
                <a:solidFill>
                  <a:schemeClr val="dk2"/>
                </a:solidFill>
                <a:latin typeface="Montserrat"/>
                <a:ea typeface="Montserrat"/>
                <a:cs typeface="Montserrat"/>
                <a:sym typeface="Montserrat"/>
              </a:defRPr>
            </a:lvl5pPr>
            <a:lvl6pPr marL="2743200" lvl="5" indent="-292100" rtl="0">
              <a:lnSpc>
                <a:spcPct val="115000"/>
              </a:lnSpc>
              <a:spcBef>
                <a:spcPts val="0"/>
              </a:spcBef>
              <a:spcAft>
                <a:spcPts val="0"/>
              </a:spcAft>
              <a:buClr>
                <a:schemeClr val="accent2"/>
              </a:buClr>
              <a:buSzPts val="1000"/>
              <a:buFont typeface="Montserrat"/>
              <a:buChar char="■"/>
              <a:defRPr sz="1000">
                <a:solidFill>
                  <a:schemeClr val="dk2"/>
                </a:solidFill>
                <a:latin typeface="Montserrat"/>
                <a:ea typeface="Montserrat"/>
                <a:cs typeface="Montserrat"/>
                <a:sym typeface="Montserrat"/>
              </a:defRPr>
            </a:lvl6pPr>
            <a:lvl7pPr marL="3200400" lvl="6" indent="-292100" rtl="0">
              <a:lnSpc>
                <a:spcPct val="115000"/>
              </a:lnSpc>
              <a:spcBef>
                <a:spcPts val="0"/>
              </a:spcBef>
              <a:spcAft>
                <a:spcPts val="0"/>
              </a:spcAft>
              <a:buClr>
                <a:schemeClr val="accent1"/>
              </a:buClr>
              <a:buSzPts val="1000"/>
              <a:buFont typeface="Montserrat"/>
              <a:buChar char="●"/>
              <a:defRPr sz="1000">
                <a:solidFill>
                  <a:schemeClr val="dk2"/>
                </a:solidFill>
                <a:latin typeface="Montserrat"/>
                <a:ea typeface="Montserrat"/>
                <a:cs typeface="Montserrat"/>
                <a:sym typeface="Montserrat"/>
              </a:defRPr>
            </a:lvl7pPr>
            <a:lvl8pPr marL="3657600" lvl="7" indent="-292100" rtl="0">
              <a:lnSpc>
                <a:spcPct val="115000"/>
              </a:lnSpc>
              <a:spcBef>
                <a:spcPts val="0"/>
              </a:spcBef>
              <a:spcAft>
                <a:spcPts val="0"/>
              </a:spcAft>
              <a:buClr>
                <a:schemeClr val="accent1"/>
              </a:buClr>
              <a:buSzPts val="1000"/>
              <a:buFont typeface="Montserrat"/>
              <a:buChar char="○"/>
              <a:defRPr sz="1000">
                <a:solidFill>
                  <a:schemeClr val="dk2"/>
                </a:solidFill>
                <a:latin typeface="Montserrat"/>
                <a:ea typeface="Montserrat"/>
                <a:cs typeface="Montserrat"/>
                <a:sym typeface="Montserrat"/>
              </a:defRPr>
            </a:lvl8pPr>
            <a:lvl9pPr marL="4114800" lvl="8" indent="-292100" rtl="0">
              <a:lnSpc>
                <a:spcPct val="115000"/>
              </a:lnSpc>
              <a:spcBef>
                <a:spcPts val="0"/>
              </a:spcBef>
              <a:spcAft>
                <a:spcPts val="0"/>
              </a:spcAft>
              <a:buClr>
                <a:schemeClr val="accent2"/>
              </a:buClr>
              <a:buSzPts val="1000"/>
              <a:buFont typeface="Montserrat"/>
              <a:buChar char="■"/>
              <a:defRPr sz="1000">
                <a:solidFill>
                  <a:schemeClr val="dk2"/>
                </a:solidFill>
                <a:latin typeface="Montserrat"/>
                <a:ea typeface="Montserrat"/>
                <a:cs typeface="Montserrat"/>
                <a:sym typeface="Montserrat"/>
              </a:defRPr>
            </a:lvl9pPr>
          </a:lstStyle>
          <a:p>
            <a:endParaRPr/>
          </a:p>
        </p:txBody>
      </p:sp>
      <p:sp>
        <p:nvSpPr>
          <p:cNvPr id="125" name="Google Shape;125;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800">
                <a:solidFill>
                  <a:schemeClr val="dk2"/>
                </a:solidFill>
                <a:latin typeface="Montserrat SemiBold"/>
                <a:ea typeface="Montserrat SemiBold"/>
                <a:cs typeface="Montserrat SemiBold"/>
                <a:sym typeface="Montserrat SemiBold"/>
              </a:defRPr>
            </a:lvl1pPr>
            <a:lvl2pPr lvl="1" algn="r" rtl="0">
              <a:buNone/>
              <a:defRPr sz="800">
                <a:solidFill>
                  <a:schemeClr val="dk2"/>
                </a:solidFill>
                <a:latin typeface="Montserrat SemiBold"/>
                <a:ea typeface="Montserrat SemiBold"/>
                <a:cs typeface="Montserrat SemiBold"/>
                <a:sym typeface="Montserrat SemiBold"/>
              </a:defRPr>
            </a:lvl2pPr>
            <a:lvl3pPr lvl="2" algn="r" rtl="0">
              <a:buNone/>
              <a:defRPr sz="800">
                <a:solidFill>
                  <a:schemeClr val="dk2"/>
                </a:solidFill>
                <a:latin typeface="Montserrat SemiBold"/>
                <a:ea typeface="Montserrat SemiBold"/>
                <a:cs typeface="Montserrat SemiBold"/>
                <a:sym typeface="Montserrat SemiBold"/>
              </a:defRPr>
            </a:lvl3pPr>
            <a:lvl4pPr lvl="3" algn="r" rtl="0">
              <a:buNone/>
              <a:defRPr sz="800">
                <a:solidFill>
                  <a:schemeClr val="dk2"/>
                </a:solidFill>
                <a:latin typeface="Montserrat SemiBold"/>
                <a:ea typeface="Montserrat SemiBold"/>
                <a:cs typeface="Montserrat SemiBold"/>
                <a:sym typeface="Montserrat SemiBold"/>
              </a:defRPr>
            </a:lvl4pPr>
            <a:lvl5pPr lvl="4" algn="r" rtl="0">
              <a:buNone/>
              <a:defRPr sz="800">
                <a:solidFill>
                  <a:schemeClr val="dk2"/>
                </a:solidFill>
                <a:latin typeface="Montserrat SemiBold"/>
                <a:ea typeface="Montserrat SemiBold"/>
                <a:cs typeface="Montserrat SemiBold"/>
                <a:sym typeface="Montserrat SemiBold"/>
              </a:defRPr>
            </a:lvl5pPr>
            <a:lvl6pPr lvl="5" algn="r" rtl="0">
              <a:buNone/>
              <a:defRPr sz="800">
                <a:solidFill>
                  <a:schemeClr val="dk2"/>
                </a:solidFill>
                <a:latin typeface="Montserrat SemiBold"/>
                <a:ea typeface="Montserrat SemiBold"/>
                <a:cs typeface="Montserrat SemiBold"/>
                <a:sym typeface="Montserrat SemiBold"/>
              </a:defRPr>
            </a:lvl6pPr>
            <a:lvl7pPr lvl="6" algn="r" rtl="0">
              <a:buNone/>
              <a:defRPr sz="800">
                <a:solidFill>
                  <a:schemeClr val="dk2"/>
                </a:solidFill>
                <a:latin typeface="Montserrat SemiBold"/>
                <a:ea typeface="Montserrat SemiBold"/>
                <a:cs typeface="Montserrat SemiBold"/>
                <a:sym typeface="Montserrat SemiBold"/>
              </a:defRPr>
            </a:lvl7pPr>
            <a:lvl8pPr lvl="7" algn="r" rtl="0">
              <a:buNone/>
              <a:defRPr sz="800">
                <a:solidFill>
                  <a:schemeClr val="dk2"/>
                </a:solidFill>
                <a:latin typeface="Montserrat SemiBold"/>
                <a:ea typeface="Montserrat SemiBold"/>
                <a:cs typeface="Montserrat SemiBold"/>
                <a:sym typeface="Montserrat SemiBold"/>
              </a:defRPr>
            </a:lvl8pPr>
            <a:lvl9pPr lvl="8" algn="r" rtl="0">
              <a:buNone/>
              <a:defRPr sz="800">
                <a:solidFill>
                  <a:schemeClr val="dk2"/>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
              <a:t>‹#›</a:t>
            </a:fld>
            <a:endParaRPr/>
          </a:p>
        </p:txBody>
      </p:sp>
      <p:pic>
        <p:nvPicPr>
          <p:cNvPr id="126" name="Google Shape;126;p13"/>
          <p:cNvPicPr preferRelativeResize="0"/>
          <p:nvPr/>
        </p:nvPicPr>
        <p:blipFill rotWithShape="1">
          <a:blip r:embed="rId27">
            <a:alphaModFix/>
          </a:blip>
          <a:srcRect t="308" b="317"/>
          <a:stretch/>
        </p:blipFill>
        <p:spPr>
          <a:xfrm>
            <a:off x="276425" y="4775175"/>
            <a:ext cx="816075" cy="169700"/>
          </a:xfrm>
          <a:prstGeom prst="rect">
            <a:avLst/>
          </a:prstGeom>
          <a:noFill/>
          <a:ln>
            <a:noFill/>
          </a:ln>
        </p:spPr>
      </p:pic>
      <p:cxnSp>
        <p:nvCxnSpPr>
          <p:cNvPr id="127" name="Google Shape;127;p13"/>
          <p:cNvCxnSpPr/>
          <p:nvPr/>
        </p:nvCxnSpPr>
        <p:spPr>
          <a:xfrm rot="10800000" flipH="1">
            <a:off x="7100" y="726975"/>
            <a:ext cx="8869800" cy="7200"/>
          </a:xfrm>
          <a:prstGeom prst="straightConnector1">
            <a:avLst/>
          </a:prstGeom>
          <a:noFill/>
          <a:ln w="9525" cap="flat" cmpd="sng">
            <a:solidFill>
              <a:srgbClr val="CCCCCC"/>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74">
          <p15:clr>
            <a:srgbClr val="EA4335"/>
          </p15:clr>
        </p15:guide>
        <p15:guide id="2" pos="5586">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9.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1.png"/><Relationship Id="rId5" Type="http://schemas.openxmlformats.org/officeDocument/2006/relationships/image" Target="../media/image4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1.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1.png"/><Relationship Id="rId5" Type="http://schemas.openxmlformats.org/officeDocument/2006/relationships/image" Target="../media/image4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3.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4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7.png"/><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ebaim.org/resources/contrastchecker/" TargetMode="External"/><Relationship Id="rId5" Type="http://schemas.openxmlformats.org/officeDocument/2006/relationships/image" Target="../media/image4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content.equisolve.net/equisolve/files/_tools/contrast.html" TargetMode="External"/><Relationship Id="rId5" Type="http://schemas.openxmlformats.org/officeDocument/2006/relationships/image" Target="../media/image4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8.xml"/><Relationship Id="rId7" Type="http://schemas.openxmlformats.org/officeDocument/2006/relationships/image" Target="../media/image5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20.xml"/><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1.mp4"/><Relationship Id="rId1" Type="http://schemas.microsoft.com/office/2007/relationships/media" Target="../media/media21.mp4"/><Relationship Id="rId5" Type="http://schemas.openxmlformats.org/officeDocument/2006/relationships/image" Target="../media/image5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5.png"/><Relationship Id="rId5" Type="http://schemas.openxmlformats.org/officeDocument/2006/relationships/image" Target="../media/image1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1.png"/><Relationship Id="rId2" Type="http://schemas.microsoft.com/office/2007/relationships/media" Target="../media/media24.m4a"/><Relationship Id="rId1" Type="http://schemas.openxmlformats.org/officeDocument/2006/relationships/audio" Target="NULL" TargetMode="Externa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5.mp4"/><Relationship Id="rId1" Type="http://schemas.microsoft.com/office/2007/relationships/media" Target="../media/media25.mp4"/><Relationship Id="rId5" Type="http://schemas.openxmlformats.org/officeDocument/2006/relationships/image" Target="../media/image5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8.xml"/><Relationship Id="rId7" Type="http://schemas.openxmlformats.org/officeDocument/2006/relationships/image" Target="../media/image6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1.png"/><Relationship Id="rId5" Type="http://schemas.openxmlformats.org/officeDocument/2006/relationships/image" Target="../media/image6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9.mp4"/><Relationship Id="rId1" Type="http://schemas.microsoft.com/office/2007/relationships/media" Target="../media/media29.mp4"/><Relationship Id="rId5" Type="http://schemas.openxmlformats.org/officeDocument/2006/relationships/image" Target="../media/image6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30.xml"/><Relationship Id="rId3" Type="http://schemas.openxmlformats.org/officeDocument/2006/relationships/slideLayout" Target="../slideLayouts/slideLayout8.xml"/><Relationship Id="rId7" Type="http://schemas.openxmlformats.org/officeDocument/2006/relationships/slide" Target="slide10.xml"/><Relationship Id="rId12" Type="http://schemas.openxmlformats.org/officeDocument/2006/relationships/slide" Target="slide2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slide" Target="slide6.xml"/><Relationship Id="rId11" Type="http://schemas.openxmlformats.org/officeDocument/2006/relationships/slide" Target="slide23.xml"/><Relationship Id="rId5" Type="http://schemas.openxmlformats.org/officeDocument/2006/relationships/slide" Target="slide4.xml"/><Relationship Id="rId10" Type="http://schemas.openxmlformats.org/officeDocument/2006/relationships/slide" Target="slide17.xml"/><Relationship Id="rId4" Type="http://schemas.openxmlformats.org/officeDocument/2006/relationships/notesSlide" Target="../notesSlides/notesSlide3.xml"/><Relationship Id="rId9" Type="http://schemas.openxmlformats.org/officeDocument/2006/relationships/slide" Target="slide14.xml"/><Relationship Id="rId1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1.png"/><Relationship Id="rId5" Type="http://schemas.openxmlformats.org/officeDocument/2006/relationships/image" Target="../media/image6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1.png"/><Relationship Id="rId5" Type="http://schemas.openxmlformats.org/officeDocument/2006/relationships/image" Target="../media/image67.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1.png"/><Relationship Id="rId5" Type="http://schemas.openxmlformats.org/officeDocument/2006/relationships/image" Target="../media/image68.jp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4.mp4"/><Relationship Id="rId1" Type="http://schemas.microsoft.com/office/2007/relationships/media" Target="../media/media34.mp4"/><Relationship Id="rId5" Type="http://schemas.openxmlformats.org/officeDocument/2006/relationships/image" Target="../media/image6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1.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70.png"/><Relationship Id="rId5" Type="http://schemas.openxmlformats.org/officeDocument/2006/relationships/hyperlink" Target="http://www.equisolve.com" TargetMode="External"/><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2.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1.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5.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1.png"/><Relationship Id="rId5" Type="http://schemas.openxmlformats.org/officeDocument/2006/relationships/image" Target="../media/image3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3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8"/>
          <p:cNvSpPr txBox="1">
            <a:spLocks noGrp="1"/>
          </p:cNvSpPr>
          <p:nvPr>
            <p:ph type="ctrTitle"/>
          </p:nvPr>
        </p:nvSpPr>
        <p:spPr>
          <a:xfrm>
            <a:off x="1706875" y="1302176"/>
            <a:ext cx="6765600" cy="18471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Clr>
                <a:schemeClr val="dk1"/>
              </a:buClr>
              <a:buSzPts val="1100"/>
              <a:buFont typeface="Arial"/>
              <a:buNone/>
            </a:pPr>
            <a:r>
              <a:rPr lang="en" b="1">
                <a:latin typeface="Montserrat"/>
                <a:ea typeface="Montserrat"/>
                <a:cs typeface="Montserrat"/>
                <a:sym typeface="Montserrat"/>
              </a:rPr>
              <a:t>Creating accessible</a:t>
            </a:r>
            <a:endParaRPr b="1">
              <a:latin typeface="Montserrat"/>
              <a:ea typeface="Montserrat"/>
              <a:cs typeface="Montserrat"/>
              <a:sym typeface="Montserrat"/>
            </a:endParaRPr>
          </a:p>
          <a:p>
            <a:pPr marL="0" lvl="0" indent="0" algn="l" rtl="0">
              <a:spcBef>
                <a:spcPts val="0"/>
              </a:spcBef>
              <a:spcAft>
                <a:spcPts val="0"/>
              </a:spcAft>
              <a:buNone/>
            </a:pPr>
            <a:r>
              <a:rPr lang="en" b="1">
                <a:latin typeface="Montserrat"/>
                <a:ea typeface="Montserrat"/>
                <a:cs typeface="Montserrat"/>
                <a:sym typeface="Montserrat"/>
              </a:rPr>
              <a:t>Microsoft PowerPoint presentations</a:t>
            </a:r>
            <a:endParaRPr b="1">
              <a:latin typeface="Montserrat"/>
              <a:ea typeface="Montserrat"/>
              <a:cs typeface="Montserrat"/>
              <a:sym typeface="Montserrat"/>
            </a:endParaRPr>
          </a:p>
        </p:txBody>
      </p:sp>
      <p:sp>
        <p:nvSpPr>
          <p:cNvPr id="373" name="Google Shape;373;p38"/>
          <p:cNvSpPr txBox="1"/>
          <p:nvPr/>
        </p:nvSpPr>
        <p:spPr>
          <a:xfrm>
            <a:off x="1706866" y="3073076"/>
            <a:ext cx="6765600" cy="507900"/>
          </a:xfrm>
          <a:prstGeom prst="rect">
            <a:avLst/>
          </a:prstGeom>
          <a:noFill/>
          <a:ln>
            <a:noFill/>
          </a:ln>
        </p:spPr>
        <p:txBody>
          <a:bodyPr spcFirstLastPara="1" wrap="square" lIns="91425" tIns="91425" rIns="91425" bIns="91425" anchor="b" anchorCtr="0">
            <a:spAutoFit/>
          </a:bodyPr>
          <a:lstStyle/>
          <a:p>
            <a:pPr marL="0" lvl="0" indent="0" algn="l" rtl="0">
              <a:spcBef>
                <a:spcPts val="0"/>
              </a:spcBef>
              <a:spcAft>
                <a:spcPts val="0"/>
              </a:spcAft>
              <a:buNone/>
            </a:pPr>
            <a:r>
              <a:rPr lang="en" sz="2100" b="1">
                <a:solidFill>
                  <a:srgbClr val="F3F3F3"/>
                </a:solidFill>
                <a:latin typeface="Montserrat"/>
                <a:ea typeface="Montserrat"/>
                <a:cs typeface="Montserrat"/>
                <a:sym typeface="Montserrat"/>
              </a:rPr>
              <a:t>for Investor Relations practitioners</a:t>
            </a:r>
            <a:endParaRPr sz="1900" b="1">
              <a:solidFill>
                <a:srgbClr val="F3F3F3"/>
              </a:solidFill>
              <a:latin typeface="Montserrat"/>
              <a:ea typeface="Montserrat"/>
              <a:cs typeface="Montserrat"/>
              <a:sym typeface="Montserrat"/>
            </a:endParaRPr>
          </a:p>
        </p:txBody>
      </p:sp>
      <p:pic>
        <p:nvPicPr>
          <p:cNvPr id="4" name="Audio 3">
            <a:hlinkClick r:id="" action="ppaction://media"/>
            <a:extLst>
              <a:ext uri="{FF2B5EF4-FFF2-40B4-BE49-F238E27FC236}">
                <a16:creationId xmlns:a16="http://schemas.microsoft.com/office/drawing/2014/main" id="{07344B19-4DF2-8D99-B811-9B55F715973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3450"/>
    </mc:Choice>
    <mc:Fallback xmlns="">
      <p:transition spd="slow" advTm="13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5"/>
          <p:cNvSpPr txBox="1">
            <a:spLocks noGrp="1"/>
          </p:cNvSpPr>
          <p:nvPr>
            <p:ph type="title"/>
          </p:nvPr>
        </p:nvSpPr>
        <p:spPr>
          <a:xfrm>
            <a:off x="2063225" y="937999"/>
            <a:ext cx="4795200" cy="514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000" dirty="0">
                <a:solidFill>
                  <a:srgbClr val="80C1CD"/>
                </a:solidFill>
              </a:rPr>
              <a:t>Slides titles</a:t>
            </a:r>
            <a:endParaRPr sz="3000" dirty="0">
              <a:solidFill>
                <a:srgbClr val="80C1CD"/>
              </a:solidFill>
            </a:endParaRPr>
          </a:p>
        </p:txBody>
      </p:sp>
      <p:sp>
        <p:nvSpPr>
          <p:cNvPr id="437" name="Google Shape;437;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10</a:t>
            </a:fld>
            <a:endParaRPr>
              <a:solidFill>
                <a:schemeClr val="lt1"/>
              </a:solidFill>
            </a:endParaRPr>
          </a:p>
        </p:txBody>
      </p:sp>
      <p:sp>
        <p:nvSpPr>
          <p:cNvPr id="438" name="Google Shape;438;p45"/>
          <p:cNvSpPr txBox="1">
            <a:spLocks noGrp="1"/>
          </p:cNvSpPr>
          <p:nvPr>
            <p:ph type="body" idx="2"/>
          </p:nvPr>
        </p:nvSpPr>
        <p:spPr>
          <a:xfrm>
            <a:off x="2063225" y="1814200"/>
            <a:ext cx="3827700" cy="172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10" dirty="0">
                <a:latin typeface="Work Sans"/>
                <a:ea typeface="Work Sans"/>
                <a:cs typeface="Work Sans"/>
                <a:sym typeface="Work Sans"/>
              </a:rPr>
              <a:t>A screen reader can navigate a presentation by only reading the slide titles, just like a person with sight uses slide titles to navigate a presentation. </a:t>
            </a:r>
            <a:endParaRPr sz="1110" dirty="0">
              <a:latin typeface="Work Sans"/>
              <a:ea typeface="Work Sans"/>
              <a:cs typeface="Work Sans"/>
              <a:sym typeface="Work Sans"/>
            </a:endParaRPr>
          </a:p>
          <a:p>
            <a:pPr marL="0" lvl="0" indent="0" algn="l" rtl="0">
              <a:spcBef>
                <a:spcPts val="1200"/>
              </a:spcBef>
              <a:spcAft>
                <a:spcPts val="1200"/>
              </a:spcAft>
              <a:buNone/>
            </a:pPr>
            <a:r>
              <a:rPr lang="en" sz="1110" dirty="0">
                <a:latin typeface="Work Sans"/>
                <a:ea typeface="Work Sans"/>
                <a:cs typeface="Work Sans"/>
                <a:sym typeface="Work Sans"/>
              </a:rPr>
              <a:t>By setting up proper slide titles, you will be providing a more user-friendly experience for those using a screen reader, making the presentation easier to navigate.</a:t>
            </a:r>
            <a:endParaRPr sz="1100" dirty="0">
              <a:latin typeface="Work Sans"/>
              <a:ea typeface="Work Sans"/>
              <a:cs typeface="Work Sans"/>
              <a:sym typeface="Work Sans"/>
            </a:endParaRPr>
          </a:p>
        </p:txBody>
      </p:sp>
      <p:pic>
        <p:nvPicPr>
          <p:cNvPr id="439" name="Google Shape;439;p45"/>
          <p:cNvPicPr preferRelativeResize="0"/>
          <p:nvPr/>
        </p:nvPicPr>
        <p:blipFill rotWithShape="1">
          <a:blip r:embed="rId5">
            <a:alphaModFix/>
          </a:blip>
          <a:srcRect/>
          <a:stretch/>
        </p:blipFill>
        <p:spPr>
          <a:xfrm>
            <a:off x="0" y="25"/>
            <a:ext cx="1810100" cy="2418924"/>
          </a:xfrm>
          <a:prstGeom prst="rect">
            <a:avLst/>
          </a:prstGeom>
          <a:noFill/>
          <a:ln>
            <a:noFill/>
          </a:ln>
        </p:spPr>
      </p:pic>
      <p:cxnSp>
        <p:nvCxnSpPr>
          <p:cNvPr id="440" name="Google Shape;440;p45"/>
          <p:cNvCxnSpPr/>
          <p:nvPr/>
        </p:nvCxnSpPr>
        <p:spPr>
          <a:xfrm flipH="1">
            <a:off x="2139400" y="1552700"/>
            <a:ext cx="5317500" cy="4500"/>
          </a:xfrm>
          <a:prstGeom prst="straightConnector1">
            <a:avLst/>
          </a:prstGeom>
          <a:noFill/>
          <a:ln w="28575" cap="flat" cmpd="sng">
            <a:solidFill>
              <a:srgbClr val="AAD74C"/>
            </a:solidFill>
            <a:prstDash val="solid"/>
            <a:round/>
            <a:headEnd type="none" w="med" len="med"/>
            <a:tailEnd type="none" w="med" len="med"/>
          </a:ln>
        </p:spPr>
      </p:cxnSp>
      <p:cxnSp>
        <p:nvCxnSpPr>
          <p:cNvPr id="441" name="Google Shape;441;p45"/>
          <p:cNvCxnSpPr/>
          <p:nvPr/>
        </p:nvCxnSpPr>
        <p:spPr>
          <a:xfrm rot="10800000">
            <a:off x="7445575" y="-125"/>
            <a:ext cx="0" cy="5134500"/>
          </a:xfrm>
          <a:prstGeom prst="straightConnector1">
            <a:avLst/>
          </a:prstGeom>
          <a:noFill/>
          <a:ln w="28575" cap="flat" cmpd="sng">
            <a:solidFill>
              <a:srgbClr val="AAD74C"/>
            </a:solidFill>
            <a:prstDash val="solid"/>
            <a:round/>
            <a:headEnd type="none" w="med" len="med"/>
            <a:tailEnd type="none" w="med" len="med"/>
          </a:ln>
        </p:spPr>
      </p:cxnSp>
      <p:pic>
        <p:nvPicPr>
          <p:cNvPr id="442" name="Google Shape;442;p45"/>
          <p:cNvPicPr preferRelativeResize="0"/>
          <p:nvPr/>
        </p:nvPicPr>
        <p:blipFill>
          <a:blip r:embed="rId6">
            <a:alphaModFix/>
          </a:blip>
          <a:stretch>
            <a:fillRect/>
          </a:stretch>
        </p:blipFill>
        <p:spPr>
          <a:xfrm>
            <a:off x="6179050" y="1890411"/>
            <a:ext cx="2533051" cy="1424275"/>
          </a:xfrm>
          <a:prstGeom prst="rect">
            <a:avLst/>
          </a:prstGeom>
          <a:noFill/>
          <a:ln>
            <a:noFill/>
          </a:ln>
        </p:spPr>
      </p:pic>
      <p:pic>
        <p:nvPicPr>
          <p:cNvPr id="21" name="Audio 20">
            <a:hlinkClick r:id="" action="ppaction://media"/>
            <a:extLst>
              <a:ext uri="{FF2B5EF4-FFF2-40B4-BE49-F238E27FC236}">
                <a16:creationId xmlns:a16="http://schemas.microsoft.com/office/drawing/2014/main" id="{6AB9C2B0-009B-3C7C-716A-BD01F7E5F2E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5183"/>
    </mc:Choice>
    <mc:Fallback xmlns="">
      <p:transition spd="slow" advTm="25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6"/>
          <p:cNvSpPr txBox="1">
            <a:spLocks noGrp="1"/>
          </p:cNvSpPr>
          <p:nvPr>
            <p:ph type="body" idx="1"/>
          </p:nvPr>
        </p:nvSpPr>
        <p:spPr>
          <a:xfrm>
            <a:off x="2975975" y="298700"/>
            <a:ext cx="5628600" cy="13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10" dirty="0">
                <a:latin typeface="Work Sans"/>
                <a:ea typeface="Work Sans"/>
                <a:cs typeface="Work Sans"/>
                <a:sym typeface="Work Sans"/>
              </a:rPr>
              <a:t>The layouts you choose when creating a new slide have a </a:t>
            </a:r>
            <a:r>
              <a:rPr lang="en" sz="1110" b="1" dirty="0">
                <a:solidFill>
                  <a:srgbClr val="142F54"/>
                </a:solidFill>
                <a:latin typeface="Work Sans"/>
                <a:ea typeface="Work Sans"/>
                <a:cs typeface="Work Sans"/>
                <a:sym typeface="Work Sans"/>
              </a:rPr>
              <a:t>Click to add title</a:t>
            </a:r>
            <a:r>
              <a:rPr lang="en" sz="1110" b="1" dirty="0"/>
              <a:t> </a:t>
            </a:r>
            <a:r>
              <a:rPr lang="en" sz="1110" dirty="0">
                <a:latin typeface="Work Sans"/>
                <a:ea typeface="Work Sans"/>
                <a:cs typeface="Work Sans"/>
                <a:sym typeface="Work Sans"/>
              </a:rPr>
              <a:t>box on the slide. </a:t>
            </a:r>
            <a:endParaRPr sz="1110" dirty="0">
              <a:latin typeface="Work Sans"/>
              <a:ea typeface="Work Sans"/>
              <a:cs typeface="Work Sans"/>
              <a:sym typeface="Work Sans"/>
            </a:endParaRPr>
          </a:p>
          <a:p>
            <a:pPr marL="0" lvl="0" indent="0" algn="l" rtl="0">
              <a:spcBef>
                <a:spcPts val="1200"/>
              </a:spcBef>
              <a:spcAft>
                <a:spcPts val="0"/>
              </a:spcAft>
              <a:buClr>
                <a:schemeClr val="dk1"/>
              </a:buClr>
              <a:buSzPts val="1100"/>
              <a:buFont typeface="Arial"/>
              <a:buNone/>
            </a:pPr>
            <a:r>
              <a:rPr lang="en" sz="1110" dirty="0">
                <a:latin typeface="Work Sans"/>
                <a:ea typeface="Work Sans"/>
                <a:cs typeface="Work Sans"/>
                <a:sym typeface="Work Sans"/>
              </a:rPr>
              <a:t>Once you provide accurate text titling, you will have created an appropriate slide title that will be helpful for users navigating the presentation.</a:t>
            </a:r>
            <a:endParaRPr sz="1110" dirty="0">
              <a:latin typeface="Work Sans"/>
              <a:ea typeface="Work Sans"/>
              <a:cs typeface="Work Sans"/>
              <a:sym typeface="Work Sans"/>
            </a:endParaRPr>
          </a:p>
          <a:p>
            <a:pPr marL="0" lvl="0" indent="0" algn="l" rtl="0">
              <a:spcBef>
                <a:spcPts val="1200"/>
              </a:spcBef>
              <a:spcAft>
                <a:spcPts val="0"/>
              </a:spcAft>
              <a:buClr>
                <a:schemeClr val="dk1"/>
              </a:buClr>
              <a:buSzPts val="1100"/>
              <a:buFont typeface="Arial"/>
              <a:buNone/>
            </a:pPr>
            <a:endParaRPr sz="1110" dirty="0"/>
          </a:p>
          <a:p>
            <a:pPr marL="0" lvl="0" indent="0" algn="l" rtl="0">
              <a:spcBef>
                <a:spcPts val="1200"/>
              </a:spcBef>
              <a:spcAft>
                <a:spcPts val="1200"/>
              </a:spcAft>
              <a:buNone/>
            </a:pPr>
            <a:endParaRPr sz="1110" dirty="0"/>
          </a:p>
        </p:txBody>
      </p:sp>
      <p:sp>
        <p:nvSpPr>
          <p:cNvPr id="448" name="Google Shape;448;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
        <p:nvSpPr>
          <p:cNvPr id="449" name="Google Shape;449;p46"/>
          <p:cNvSpPr txBox="1">
            <a:spLocks noGrp="1"/>
          </p:cNvSpPr>
          <p:nvPr>
            <p:ph type="title"/>
          </p:nvPr>
        </p:nvSpPr>
        <p:spPr>
          <a:xfrm>
            <a:off x="276575" y="373475"/>
            <a:ext cx="2187900" cy="8727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600" b="0" dirty="0">
                <a:latin typeface="Montserrat Medium"/>
                <a:ea typeface="Montserrat Medium"/>
                <a:cs typeface="Montserrat Medium"/>
                <a:sym typeface="Montserrat Medium"/>
              </a:rPr>
              <a:t>How to add:</a:t>
            </a:r>
            <a:endParaRPr sz="1600" b="0" dirty="0">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dirty="0">
                <a:solidFill>
                  <a:schemeClr val="lt1"/>
                </a:solidFill>
              </a:rPr>
              <a:t>Slide titles</a:t>
            </a:r>
            <a:endParaRPr dirty="0">
              <a:solidFill>
                <a:schemeClr val="lt1"/>
              </a:solidFill>
            </a:endParaRPr>
          </a:p>
        </p:txBody>
      </p:sp>
      <p:pic>
        <p:nvPicPr>
          <p:cNvPr id="450" name="Google Shape;450;p46"/>
          <p:cNvPicPr preferRelativeResize="0"/>
          <p:nvPr/>
        </p:nvPicPr>
        <p:blipFill>
          <a:blip r:embed="rId5">
            <a:alphaModFix/>
          </a:blip>
          <a:stretch>
            <a:fillRect/>
          </a:stretch>
        </p:blipFill>
        <p:spPr>
          <a:xfrm>
            <a:off x="3084800" y="1682889"/>
            <a:ext cx="4491625" cy="2521136"/>
          </a:xfrm>
          <a:prstGeom prst="rect">
            <a:avLst/>
          </a:prstGeom>
          <a:noFill/>
          <a:ln w="9525" cap="flat" cmpd="sng">
            <a:solidFill>
              <a:schemeClr val="lt2"/>
            </a:solidFill>
            <a:prstDash val="solid"/>
            <a:round/>
            <a:headEnd type="none" w="sm" len="sm"/>
            <a:tailEnd type="none" w="sm" len="sm"/>
          </a:ln>
        </p:spPr>
      </p:pic>
      <p:pic>
        <p:nvPicPr>
          <p:cNvPr id="6" name="Audio 5">
            <a:hlinkClick r:id="" action="ppaction://media"/>
            <a:extLst>
              <a:ext uri="{FF2B5EF4-FFF2-40B4-BE49-F238E27FC236}">
                <a16:creationId xmlns:a16="http://schemas.microsoft.com/office/drawing/2014/main" id="{A4E9F8E2-0F8A-B40B-F40A-16E4D68D1FB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4384"/>
    </mc:Choice>
    <mc:Fallback xmlns="">
      <p:transition spd="slow" advTm="24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7"/>
          <p:cNvSpPr txBox="1">
            <a:spLocks noGrp="1"/>
          </p:cNvSpPr>
          <p:nvPr>
            <p:ph type="title"/>
          </p:nvPr>
        </p:nvSpPr>
        <p:spPr>
          <a:xfrm>
            <a:off x="2063225" y="937999"/>
            <a:ext cx="4795200" cy="514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000">
                <a:solidFill>
                  <a:srgbClr val="80C1CD"/>
                </a:solidFill>
              </a:rPr>
              <a:t>Lists</a:t>
            </a:r>
            <a:endParaRPr sz="3000">
              <a:solidFill>
                <a:srgbClr val="80C1CD"/>
              </a:solidFill>
            </a:endParaRPr>
          </a:p>
        </p:txBody>
      </p:sp>
      <p:sp>
        <p:nvSpPr>
          <p:cNvPr id="456" name="Google Shape;456;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12</a:t>
            </a:fld>
            <a:endParaRPr>
              <a:solidFill>
                <a:schemeClr val="lt1"/>
              </a:solidFill>
            </a:endParaRPr>
          </a:p>
        </p:txBody>
      </p:sp>
      <p:pic>
        <p:nvPicPr>
          <p:cNvPr id="457" name="Google Shape;457;p47"/>
          <p:cNvPicPr preferRelativeResize="0"/>
          <p:nvPr/>
        </p:nvPicPr>
        <p:blipFill rotWithShape="1">
          <a:blip r:embed="rId5">
            <a:alphaModFix/>
          </a:blip>
          <a:srcRect/>
          <a:stretch/>
        </p:blipFill>
        <p:spPr>
          <a:xfrm>
            <a:off x="0" y="25"/>
            <a:ext cx="1810100" cy="2418924"/>
          </a:xfrm>
          <a:prstGeom prst="rect">
            <a:avLst/>
          </a:prstGeom>
          <a:noFill/>
          <a:ln>
            <a:noFill/>
          </a:ln>
        </p:spPr>
      </p:pic>
      <p:cxnSp>
        <p:nvCxnSpPr>
          <p:cNvPr id="458" name="Google Shape;458;p47"/>
          <p:cNvCxnSpPr/>
          <p:nvPr/>
        </p:nvCxnSpPr>
        <p:spPr>
          <a:xfrm flipH="1">
            <a:off x="2139400" y="1552700"/>
            <a:ext cx="5317500" cy="4500"/>
          </a:xfrm>
          <a:prstGeom prst="straightConnector1">
            <a:avLst/>
          </a:prstGeom>
          <a:noFill/>
          <a:ln w="28575" cap="flat" cmpd="sng">
            <a:solidFill>
              <a:srgbClr val="AAD74C"/>
            </a:solidFill>
            <a:prstDash val="solid"/>
            <a:round/>
            <a:headEnd type="none" w="med" len="med"/>
            <a:tailEnd type="none" w="med" len="med"/>
          </a:ln>
        </p:spPr>
      </p:cxnSp>
      <p:cxnSp>
        <p:nvCxnSpPr>
          <p:cNvPr id="459" name="Google Shape;459;p47"/>
          <p:cNvCxnSpPr/>
          <p:nvPr/>
        </p:nvCxnSpPr>
        <p:spPr>
          <a:xfrm rot="10800000">
            <a:off x="7445575" y="-125"/>
            <a:ext cx="0" cy="5134500"/>
          </a:xfrm>
          <a:prstGeom prst="straightConnector1">
            <a:avLst/>
          </a:prstGeom>
          <a:noFill/>
          <a:ln w="28575" cap="flat" cmpd="sng">
            <a:solidFill>
              <a:srgbClr val="AAD74C"/>
            </a:solidFill>
            <a:prstDash val="solid"/>
            <a:round/>
            <a:headEnd type="none" w="med" len="med"/>
            <a:tailEnd type="none" w="med" len="med"/>
          </a:ln>
        </p:spPr>
      </p:cxnSp>
      <p:sp>
        <p:nvSpPr>
          <p:cNvPr id="460" name="Google Shape;460;p47"/>
          <p:cNvSpPr txBox="1">
            <a:spLocks noGrp="1"/>
          </p:cNvSpPr>
          <p:nvPr>
            <p:ph type="body" idx="2"/>
          </p:nvPr>
        </p:nvSpPr>
        <p:spPr>
          <a:xfrm>
            <a:off x="2063225" y="1814200"/>
            <a:ext cx="3827700" cy="172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dirty="0">
                <a:latin typeface="Work Sans"/>
                <a:ea typeface="Work Sans"/>
                <a:cs typeface="Work Sans"/>
                <a:sym typeface="Work Sans"/>
              </a:rPr>
              <a:t>When creating lists within your presentation, be sure to always set them up as lists using the list tool within Microsoft PowerPoint.</a:t>
            </a:r>
            <a:endParaRPr sz="1100" dirty="0">
              <a:latin typeface="Work Sans"/>
              <a:ea typeface="Work Sans"/>
              <a:cs typeface="Work Sans"/>
              <a:sym typeface="Work Sans"/>
            </a:endParaRPr>
          </a:p>
          <a:p>
            <a:pPr marL="0" lvl="0" indent="0" algn="l" rtl="0">
              <a:spcBef>
                <a:spcPts val="1200"/>
              </a:spcBef>
              <a:spcAft>
                <a:spcPts val="1200"/>
              </a:spcAft>
              <a:buNone/>
            </a:pPr>
            <a:endParaRPr sz="1100" dirty="0">
              <a:latin typeface="Work Sans"/>
              <a:ea typeface="Work Sans"/>
              <a:cs typeface="Work Sans"/>
              <a:sym typeface="Work Sans"/>
            </a:endParaRPr>
          </a:p>
        </p:txBody>
      </p:sp>
      <p:pic>
        <p:nvPicPr>
          <p:cNvPr id="461" name="Google Shape;461;p47"/>
          <p:cNvPicPr preferRelativeResize="0"/>
          <p:nvPr/>
        </p:nvPicPr>
        <p:blipFill>
          <a:blip r:embed="rId6">
            <a:alphaModFix/>
          </a:blip>
          <a:stretch>
            <a:fillRect/>
          </a:stretch>
        </p:blipFill>
        <p:spPr>
          <a:xfrm>
            <a:off x="6179050" y="1890400"/>
            <a:ext cx="2533049" cy="1428361"/>
          </a:xfrm>
          <a:prstGeom prst="rect">
            <a:avLst/>
          </a:prstGeom>
          <a:noFill/>
          <a:ln>
            <a:noFill/>
          </a:ln>
        </p:spPr>
      </p:pic>
      <p:pic>
        <p:nvPicPr>
          <p:cNvPr id="6" name="Audio 5">
            <a:hlinkClick r:id="" action="ppaction://media"/>
            <a:extLst>
              <a:ext uri="{FF2B5EF4-FFF2-40B4-BE49-F238E27FC236}">
                <a16:creationId xmlns:a16="http://schemas.microsoft.com/office/drawing/2014/main" id="{1B9BEAD8-C345-95B7-C81D-01CCE57412F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3119"/>
    </mc:Choice>
    <mc:Fallback xmlns="">
      <p:transition spd="slow" advTm="13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48" descr="A screenshot of a computer&#10;&#10;Description automatically generated with medium confidence"/>
          <p:cNvPicPr preferRelativeResize="0"/>
          <p:nvPr/>
        </p:nvPicPr>
        <p:blipFill rotWithShape="1">
          <a:blip r:embed="rId5">
            <a:alphaModFix/>
          </a:blip>
          <a:srcRect l="863" t="866" r="1059" b="4918"/>
          <a:stretch/>
        </p:blipFill>
        <p:spPr>
          <a:xfrm>
            <a:off x="2975975" y="1585450"/>
            <a:ext cx="2795225" cy="1131225"/>
          </a:xfrm>
          <a:prstGeom prst="rect">
            <a:avLst/>
          </a:prstGeom>
          <a:noFill/>
          <a:ln w="9525" cap="flat" cmpd="sng">
            <a:solidFill>
              <a:schemeClr val="lt2"/>
            </a:solidFill>
            <a:prstDash val="solid"/>
            <a:round/>
            <a:headEnd type="none" w="sm" len="sm"/>
            <a:tailEnd type="none" w="sm" len="sm"/>
          </a:ln>
        </p:spPr>
      </p:pic>
      <p:sp>
        <p:nvSpPr>
          <p:cNvPr id="467" name="Google Shape;467;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
        <p:nvSpPr>
          <p:cNvPr id="468" name="Google Shape;468;p48"/>
          <p:cNvSpPr txBox="1">
            <a:spLocks noGrp="1"/>
          </p:cNvSpPr>
          <p:nvPr>
            <p:ph type="title"/>
          </p:nvPr>
        </p:nvSpPr>
        <p:spPr>
          <a:xfrm>
            <a:off x="276575" y="373475"/>
            <a:ext cx="2187900" cy="25299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600" b="0">
                <a:latin typeface="Montserrat Medium"/>
                <a:ea typeface="Montserrat Medium"/>
                <a:cs typeface="Montserrat Medium"/>
                <a:sym typeface="Montserrat Medium"/>
              </a:rPr>
              <a:t>How to add:</a:t>
            </a:r>
            <a:endParaRPr sz="1600" b="0">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a:solidFill>
                  <a:schemeClr val="lt1"/>
                </a:solidFill>
              </a:rPr>
              <a:t>Lists</a:t>
            </a:r>
            <a:endParaRPr>
              <a:solidFill>
                <a:schemeClr val="lt1"/>
              </a:solidFill>
            </a:endParaRPr>
          </a:p>
        </p:txBody>
      </p:sp>
      <p:sp>
        <p:nvSpPr>
          <p:cNvPr id="469" name="Google Shape;469;p48"/>
          <p:cNvSpPr txBox="1">
            <a:spLocks noGrp="1"/>
          </p:cNvSpPr>
          <p:nvPr>
            <p:ph type="body" idx="1"/>
          </p:nvPr>
        </p:nvSpPr>
        <p:spPr>
          <a:xfrm>
            <a:off x="2975975" y="298700"/>
            <a:ext cx="4866300" cy="1443900"/>
          </a:xfrm>
          <a:prstGeom prst="rect">
            <a:avLst/>
          </a:prstGeom>
        </p:spPr>
        <p:txBody>
          <a:bodyPr spcFirstLastPara="1" wrap="square" lIns="91425" tIns="91425" rIns="91425" bIns="91425" anchor="t" anchorCtr="0">
            <a:noAutofit/>
          </a:bodyPr>
          <a:lstStyle/>
          <a:p>
            <a:pPr marL="274320" lvl="0" indent="-207645" algn="l" rtl="0">
              <a:spcBef>
                <a:spcPts val="0"/>
              </a:spcBef>
              <a:spcAft>
                <a:spcPts val="0"/>
              </a:spcAft>
              <a:buSzPts val="1110"/>
              <a:buFont typeface="Work Sans"/>
              <a:buAutoNum type="arabicPeriod"/>
            </a:pPr>
            <a:r>
              <a:rPr lang="en" sz="1110" dirty="0">
                <a:latin typeface="Work Sans"/>
                <a:ea typeface="Work Sans"/>
                <a:cs typeface="Work Sans"/>
                <a:sym typeface="Work Sans"/>
              </a:rPr>
              <a:t>In the </a:t>
            </a:r>
            <a:r>
              <a:rPr lang="en" sz="1110" b="1" dirty="0">
                <a:latin typeface="Work Sans"/>
                <a:ea typeface="Work Sans"/>
                <a:cs typeface="Work Sans"/>
                <a:sym typeface="Work Sans"/>
              </a:rPr>
              <a:t>Paragraph Group</a:t>
            </a:r>
            <a:r>
              <a:rPr lang="en" sz="1110" dirty="0">
                <a:latin typeface="Work Sans"/>
                <a:ea typeface="Work Sans"/>
                <a:cs typeface="Work Sans"/>
                <a:sym typeface="Work Sans"/>
              </a:rPr>
              <a:t>, click on the </a:t>
            </a:r>
            <a:r>
              <a:rPr lang="en" sz="1110" b="1" dirty="0">
                <a:latin typeface="Work Sans"/>
                <a:ea typeface="Work Sans"/>
                <a:cs typeface="Work Sans"/>
                <a:sym typeface="Work Sans"/>
              </a:rPr>
              <a:t>bulleted or numbered list </a:t>
            </a:r>
            <a:r>
              <a:rPr lang="en" sz="1110" dirty="0">
                <a:latin typeface="Work Sans"/>
                <a:ea typeface="Work Sans"/>
                <a:cs typeface="Work Sans"/>
                <a:sym typeface="Work Sans"/>
              </a:rPr>
              <a:t>button that you would like to use.</a:t>
            </a:r>
            <a:endParaRPr sz="1110" dirty="0">
              <a:latin typeface="Work Sans"/>
              <a:ea typeface="Work Sans"/>
              <a:cs typeface="Work Sans"/>
              <a:sym typeface="Work Sans"/>
            </a:endParaRPr>
          </a:p>
          <a:p>
            <a:pPr marL="274320" lvl="0" indent="-207645" algn="l" rtl="0">
              <a:spcBef>
                <a:spcPts val="500"/>
              </a:spcBef>
              <a:spcAft>
                <a:spcPts val="500"/>
              </a:spcAft>
              <a:buSzPts val="1110"/>
              <a:buFont typeface="Work Sans"/>
              <a:buAutoNum type="arabicPeriod"/>
            </a:pPr>
            <a:r>
              <a:rPr lang="en" sz="1110" dirty="0">
                <a:latin typeface="Work Sans"/>
                <a:ea typeface="Work Sans"/>
                <a:cs typeface="Work Sans"/>
                <a:sym typeface="Work Sans"/>
              </a:rPr>
              <a:t>Continue using the list tool, even throughout sub lists, until the list is finished.</a:t>
            </a:r>
            <a:endParaRPr sz="1110" dirty="0">
              <a:latin typeface="Work Sans"/>
              <a:ea typeface="Work Sans"/>
              <a:cs typeface="Work Sans"/>
              <a:sym typeface="Work Sans"/>
            </a:endParaRPr>
          </a:p>
        </p:txBody>
      </p:sp>
      <p:pic>
        <p:nvPicPr>
          <p:cNvPr id="6" name="Audio 5">
            <a:hlinkClick r:id="" action="ppaction://media"/>
            <a:extLst>
              <a:ext uri="{FF2B5EF4-FFF2-40B4-BE49-F238E27FC236}">
                <a16:creationId xmlns:a16="http://schemas.microsoft.com/office/drawing/2014/main" id="{65D6A2EC-2A43-A66C-6A4E-661F2984305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5876"/>
    </mc:Choice>
    <mc:Fallback xmlns="">
      <p:transition spd="slow" advTm="15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9"/>
          <p:cNvSpPr txBox="1">
            <a:spLocks noGrp="1"/>
          </p:cNvSpPr>
          <p:nvPr>
            <p:ph type="title"/>
          </p:nvPr>
        </p:nvSpPr>
        <p:spPr>
          <a:xfrm>
            <a:off x="2063225" y="937999"/>
            <a:ext cx="4795200" cy="514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000">
                <a:solidFill>
                  <a:srgbClr val="80C1CD"/>
                </a:solidFill>
              </a:rPr>
              <a:t>Hyperlinks</a:t>
            </a:r>
            <a:endParaRPr sz="3000">
              <a:solidFill>
                <a:srgbClr val="80C1CD"/>
              </a:solidFill>
            </a:endParaRPr>
          </a:p>
        </p:txBody>
      </p:sp>
      <p:sp>
        <p:nvSpPr>
          <p:cNvPr id="475" name="Google Shape;475;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14</a:t>
            </a:fld>
            <a:endParaRPr>
              <a:solidFill>
                <a:schemeClr val="lt1"/>
              </a:solidFill>
            </a:endParaRPr>
          </a:p>
        </p:txBody>
      </p:sp>
      <p:pic>
        <p:nvPicPr>
          <p:cNvPr id="476" name="Google Shape;476;p49"/>
          <p:cNvPicPr preferRelativeResize="0"/>
          <p:nvPr/>
        </p:nvPicPr>
        <p:blipFill rotWithShape="1">
          <a:blip r:embed="rId5">
            <a:alphaModFix/>
          </a:blip>
          <a:srcRect/>
          <a:stretch/>
        </p:blipFill>
        <p:spPr>
          <a:xfrm>
            <a:off x="0" y="25"/>
            <a:ext cx="1810100" cy="2418924"/>
          </a:xfrm>
          <a:prstGeom prst="rect">
            <a:avLst/>
          </a:prstGeom>
          <a:noFill/>
          <a:ln>
            <a:noFill/>
          </a:ln>
        </p:spPr>
      </p:pic>
      <p:cxnSp>
        <p:nvCxnSpPr>
          <p:cNvPr id="477" name="Google Shape;477;p49"/>
          <p:cNvCxnSpPr/>
          <p:nvPr/>
        </p:nvCxnSpPr>
        <p:spPr>
          <a:xfrm flipH="1">
            <a:off x="2139400" y="1552700"/>
            <a:ext cx="5317500" cy="4500"/>
          </a:xfrm>
          <a:prstGeom prst="straightConnector1">
            <a:avLst/>
          </a:prstGeom>
          <a:noFill/>
          <a:ln w="28575" cap="flat" cmpd="sng">
            <a:solidFill>
              <a:srgbClr val="AAD74C"/>
            </a:solidFill>
            <a:prstDash val="solid"/>
            <a:round/>
            <a:headEnd type="none" w="med" len="med"/>
            <a:tailEnd type="none" w="med" len="med"/>
          </a:ln>
        </p:spPr>
      </p:cxnSp>
      <p:cxnSp>
        <p:nvCxnSpPr>
          <p:cNvPr id="478" name="Google Shape;478;p49"/>
          <p:cNvCxnSpPr/>
          <p:nvPr/>
        </p:nvCxnSpPr>
        <p:spPr>
          <a:xfrm rot="10800000">
            <a:off x="7445575" y="-125"/>
            <a:ext cx="0" cy="5134500"/>
          </a:xfrm>
          <a:prstGeom prst="straightConnector1">
            <a:avLst/>
          </a:prstGeom>
          <a:noFill/>
          <a:ln w="28575" cap="flat" cmpd="sng">
            <a:solidFill>
              <a:srgbClr val="AAD74C"/>
            </a:solidFill>
            <a:prstDash val="solid"/>
            <a:round/>
            <a:headEnd type="none" w="med" len="med"/>
            <a:tailEnd type="none" w="med" len="med"/>
          </a:ln>
        </p:spPr>
      </p:cxnSp>
      <p:sp>
        <p:nvSpPr>
          <p:cNvPr id="479" name="Google Shape;479;p49"/>
          <p:cNvSpPr txBox="1">
            <a:spLocks noGrp="1"/>
          </p:cNvSpPr>
          <p:nvPr>
            <p:ph type="body" idx="2"/>
          </p:nvPr>
        </p:nvSpPr>
        <p:spPr>
          <a:xfrm>
            <a:off x="2063225" y="1814200"/>
            <a:ext cx="3827700" cy="172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dirty="0">
                <a:latin typeface="Work Sans"/>
                <a:ea typeface="Work Sans"/>
                <a:cs typeface="Work Sans"/>
                <a:sym typeface="Work Sans"/>
              </a:rPr>
              <a:t>It is also important to make sure that your hyperlinks are accessible and able to be read by screen readers.</a:t>
            </a:r>
            <a:endParaRPr sz="1100" dirty="0">
              <a:latin typeface="Work Sans"/>
              <a:ea typeface="Work Sans"/>
              <a:cs typeface="Work Sans"/>
              <a:sym typeface="Work Sans"/>
            </a:endParaRPr>
          </a:p>
          <a:p>
            <a:pPr marL="0" lvl="0" indent="0" algn="l" rtl="0">
              <a:spcBef>
                <a:spcPts val="1200"/>
              </a:spcBef>
              <a:spcAft>
                <a:spcPts val="0"/>
              </a:spcAft>
              <a:buNone/>
            </a:pPr>
            <a:r>
              <a:rPr lang="en" sz="1100" dirty="0">
                <a:latin typeface="Work Sans"/>
                <a:ea typeface="Work Sans"/>
                <a:cs typeface="Work Sans"/>
                <a:sym typeface="Work Sans"/>
              </a:rPr>
              <a:t>By doing so, a user of a screen reader will more easily understand where an accessible link leads and will not have to listen while the screen reader announces every single character of a URL.</a:t>
            </a:r>
            <a:endParaRPr sz="1100" dirty="0">
              <a:latin typeface="Work Sans"/>
              <a:ea typeface="Work Sans"/>
              <a:cs typeface="Work Sans"/>
              <a:sym typeface="Work Sans"/>
            </a:endParaRPr>
          </a:p>
          <a:p>
            <a:pPr marL="0" lvl="0" indent="0" algn="l" rtl="0">
              <a:spcBef>
                <a:spcPts val="1200"/>
              </a:spcBef>
              <a:spcAft>
                <a:spcPts val="1200"/>
              </a:spcAft>
              <a:buNone/>
            </a:pPr>
            <a:endParaRPr sz="1100" dirty="0">
              <a:latin typeface="Work Sans"/>
              <a:ea typeface="Work Sans"/>
              <a:cs typeface="Work Sans"/>
              <a:sym typeface="Work Sans"/>
            </a:endParaRPr>
          </a:p>
        </p:txBody>
      </p:sp>
      <p:pic>
        <p:nvPicPr>
          <p:cNvPr id="480" name="Google Shape;480;p49"/>
          <p:cNvPicPr preferRelativeResize="0"/>
          <p:nvPr/>
        </p:nvPicPr>
        <p:blipFill>
          <a:blip r:embed="rId6">
            <a:alphaModFix/>
          </a:blip>
          <a:stretch>
            <a:fillRect/>
          </a:stretch>
        </p:blipFill>
        <p:spPr>
          <a:xfrm>
            <a:off x="6179350" y="1890400"/>
            <a:ext cx="2532425" cy="1425306"/>
          </a:xfrm>
          <a:prstGeom prst="rect">
            <a:avLst/>
          </a:prstGeom>
          <a:noFill/>
          <a:ln>
            <a:noFill/>
          </a:ln>
        </p:spPr>
      </p:pic>
      <p:pic>
        <p:nvPicPr>
          <p:cNvPr id="29" name="Audio 28">
            <a:hlinkClick r:id="" action="ppaction://media"/>
            <a:extLst>
              <a:ext uri="{FF2B5EF4-FFF2-40B4-BE49-F238E27FC236}">
                <a16:creationId xmlns:a16="http://schemas.microsoft.com/office/drawing/2014/main" id="{7F75F723-C14A-E91F-FCFE-51DAD43141B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1300"/>
    </mc:Choice>
    <mc:Fallback>
      <p:transition spd="slow" advTm="2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pic>
        <p:nvPicPr>
          <p:cNvPr id="486" name="Google Shape;486;p50" descr="Graphical user interface&#10;&#10;Description automatically generated with low confidence"/>
          <p:cNvPicPr preferRelativeResize="0"/>
          <p:nvPr/>
        </p:nvPicPr>
        <p:blipFill rotWithShape="1">
          <a:blip r:embed="rId5">
            <a:alphaModFix/>
          </a:blip>
          <a:srcRect/>
          <a:stretch/>
        </p:blipFill>
        <p:spPr>
          <a:xfrm>
            <a:off x="2975975" y="2108525"/>
            <a:ext cx="1270800" cy="755011"/>
          </a:xfrm>
          <a:prstGeom prst="rect">
            <a:avLst/>
          </a:prstGeom>
          <a:noFill/>
          <a:ln w="9525" cap="flat" cmpd="sng">
            <a:solidFill>
              <a:schemeClr val="lt2"/>
            </a:solidFill>
            <a:prstDash val="solid"/>
            <a:round/>
            <a:headEnd type="none" w="sm" len="sm"/>
            <a:tailEnd type="none" w="sm" len="sm"/>
          </a:ln>
        </p:spPr>
      </p:pic>
      <p:sp>
        <p:nvSpPr>
          <p:cNvPr id="487" name="Google Shape;487;p50"/>
          <p:cNvSpPr txBox="1">
            <a:spLocks noGrp="1"/>
          </p:cNvSpPr>
          <p:nvPr>
            <p:ph type="title"/>
          </p:nvPr>
        </p:nvSpPr>
        <p:spPr>
          <a:xfrm>
            <a:off x="276575" y="373475"/>
            <a:ext cx="2187900" cy="25299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600" b="0">
                <a:latin typeface="Montserrat Medium"/>
                <a:ea typeface="Montserrat Medium"/>
                <a:cs typeface="Montserrat Medium"/>
                <a:sym typeface="Montserrat Medium"/>
              </a:rPr>
              <a:t>How to add:</a:t>
            </a:r>
            <a:endParaRPr sz="1600" b="0">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a:solidFill>
                  <a:schemeClr val="lt1"/>
                </a:solidFill>
              </a:rPr>
              <a:t>Hyperlinks</a:t>
            </a:r>
            <a:endParaRPr>
              <a:solidFill>
                <a:schemeClr val="lt1"/>
              </a:solidFill>
            </a:endParaRPr>
          </a:p>
        </p:txBody>
      </p:sp>
      <p:sp>
        <p:nvSpPr>
          <p:cNvPr id="488" name="Google Shape;488;p50"/>
          <p:cNvSpPr txBox="1">
            <a:spLocks noGrp="1"/>
          </p:cNvSpPr>
          <p:nvPr>
            <p:ph type="body" idx="1"/>
          </p:nvPr>
        </p:nvSpPr>
        <p:spPr>
          <a:xfrm>
            <a:off x="2975975" y="298700"/>
            <a:ext cx="5420100" cy="2016300"/>
          </a:xfrm>
          <a:prstGeom prst="rect">
            <a:avLst/>
          </a:prstGeom>
        </p:spPr>
        <p:txBody>
          <a:bodyPr spcFirstLastPara="1" wrap="square" lIns="91425" tIns="91425" rIns="91425" bIns="91425" anchor="t" anchorCtr="0">
            <a:noAutofit/>
          </a:bodyPr>
          <a:lstStyle/>
          <a:p>
            <a:pPr marL="274320" lvl="0" indent="-207645" algn="l" rtl="0">
              <a:spcBef>
                <a:spcPts val="0"/>
              </a:spcBef>
              <a:spcAft>
                <a:spcPts val="0"/>
              </a:spcAft>
              <a:buSzPts val="1110"/>
              <a:buFont typeface="Work Sans"/>
              <a:buAutoNum type="arabicPeriod"/>
            </a:pPr>
            <a:r>
              <a:rPr lang="en" sz="1110">
                <a:latin typeface="Work Sans"/>
                <a:ea typeface="Work Sans"/>
                <a:cs typeface="Work Sans"/>
                <a:sym typeface="Work Sans"/>
              </a:rPr>
              <a:t>Highlight text, or place the cursor where you would like to insert a link.</a:t>
            </a:r>
            <a:endParaRPr sz="1110">
              <a:latin typeface="Work Sans"/>
              <a:ea typeface="Work Sans"/>
              <a:cs typeface="Work Sans"/>
              <a:sym typeface="Work Sans"/>
            </a:endParaRPr>
          </a:p>
          <a:p>
            <a:pPr marL="274320" lvl="0" indent="-207645" algn="l" rtl="0">
              <a:spcBef>
                <a:spcPts val="500"/>
              </a:spcBef>
              <a:spcAft>
                <a:spcPts val="0"/>
              </a:spcAft>
              <a:buSzPts val="1110"/>
              <a:buFont typeface="Work Sans"/>
              <a:buAutoNum type="arabicPeriod"/>
            </a:pPr>
            <a:r>
              <a:rPr lang="en" sz="1110">
                <a:latin typeface="Work Sans"/>
                <a:ea typeface="Work Sans"/>
                <a:cs typeface="Work Sans"/>
                <a:sym typeface="Work Sans"/>
              </a:rPr>
              <a:t>Click </a:t>
            </a:r>
            <a:r>
              <a:rPr lang="en" sz="1110" b="1">
                <a:latin typeface="Work Sans"/>
                <a:ea typeface="Work Sans"/>
                <a:cs typeface="Work Sans"/>
                <a:sym typeface="Work Sans"/>
              </a:rPr>
              <a:t>Insert</a:t>
            </a:r>
            <a:r>
              <a:rPr lang="en" sz="1110">
                <a:latin typeface="Work Sans"/>
                <a:ea typeface="Work Sans"/>
                <a:cs typeface="Work Sans"/>
                <a:sym typeface="Work Sans"/>
              </a:rPr>
              <a:t> on the toolbar and then click </a:t>
            </a:r>
            <a:r>
              <a:rPr lang="en" sz="1110" b="1">
                <a:latin typeface="Work Sans"/>
                <a:ea typeface="Work Sans"/>
                <a:cs typeface="Work Sans"/>
                <a:sym typeface="Work Sans"/>
              </a:rPr>
              <a:t>Link</a:t>
            </a:r>
            <a:r>
              <a:rPr lang="en" sz="1110">
                <a:latin typeface="Work Sans"/>
                <a:ea typeface="Work Sans"/>
                <a:cs typeface="Work Sans"/>
                <a:sym typeface="Work Sans"/>
              </a:rPr>
              <a:t> in the Links Tab.</a:t>
            </a:r>
            <a:endParaRPr sz="1110">
              <a:latin typeface="Work Sans"/>
              <a:ea typeface="Work Sans"/>
              <a:cs typeface="Work Sans"/>
              <a:sym typeface="Work Sans"/>
            </a:endParaRPr>
          </a:p>
          <a:p>
            <a:pPr marL="274320" lvl="0" indent="-207645" algn="l" rtl="0">
              <a:spcBef>
                <a:spcPts val="500"/>
              </a:spcBef>
              <a:spcAft>
                <a:spcPts val="0"/>
              </a:spcAft>
              <a:buSzPts val="1110"/>
              <a:buFont typeface="Work Sans"/>
              <a:buAutoNum type="arabicPeriod"/>
            </a:pPr>
            <a:r>
              <a:rPr lang="en" sz="1110">
                <a:latin typeface="Work Sans"/>
                <a:ea typeface="Work Sans"/>
                <a:cs typeface="Work Sans"/>
                <a:sym typeface="Work Sans"/>
              </a:rPr>
              <a:t>Type the text users will click on in the </a:t>
            </a:r>
            <a:r>
              <a:rPr lang="en" sz="1110" b="1">
                <a:latin typeface="Work Sans"/>
                <a:ea typeface="Work Sans"/>
                <a:cs typeface="Work Sans"/>
                <a:sym typeface="Work Sans"/>
              </a:rPr>
              <a:t>Text-to-Display</a:t>
            </a:r>
            <a:r>
              <a:rPr lang="en" sz="1110">
                <a:latin typeface="Work Sans"/>
                <a:ea typeface="Work Sans"/>
                <a:cs typeface="Work Sans"/>
                <a:sym typeface="Work Sans"/>
              </a:rPr>
              <a:t> box.</a:t>
            </a:r>
            <a:endParaRPr sz="1110">
              <a:latin typeface="Work Sans"/>
              <a:ea typeface="Work Sans"/>
              <a:cs typeface="Work Sans"/>
              <a:sym typeface="Work Sans"/>
            </a:endParaRPr>
          </a:p>
          <a:p>
            <a:pPr marL="274320" lvl="0" indent="-207645" algn="l" rtl="0">
              <a:spcBef>
                <a:spcPts val="500"/>
              </a:spcBef>
              <a:spcAft>
                <a:spcPts val="0"/>
              </a:spcAft>
              <a:buSzPts val="1110"/>
              <a:buFont typeface="Work Sans"/>
              <a:buAutoNum type="arabicPeriod"/>
            </a:pPr>
            <a:r>
              <a:rPr lang="en" sz="1110">
                <a:latin typeface="Work Sans"/>
                <a:ea typeface="Work Sans"/>
                <a:cs typeface="Work Sans"/>
                <a:sym typeface="Work Sans"/>
              </a:rPr>
              <a:t>Make sure the link name is descriptive of the destination, for example, Equisolve Inc.’s website.</a:t>
            </a:r>
            <a:endParaRPr sz="1110">
              <a:latin typeface="Work Sans"/>
              <a:ea typeface="Work Sans"/>
              <a:cs typeface="Work Sans"/>
              <a:sym typeface="Work Sans"/>
            </a:endParaRPr>
          </a:p>
          <a:p>
            <a:pPr marL="274320" lvl="0" indent="-207645" algn="l" rtl="0">
              <a:spcBef>
                <a:spcPts val="500"/>
              </a:spcBef>
              <a:spcAft>
                <a:spcPts val="0"/>
              </a:spcAft>
              <a:buSzPts val="1110"/>
              <a:buFont typeface="Work Sans"/>
              <a:buAutoNum type="arabicPeriod"/>
            </a:pPr>
            <a:r>
              <a:rPr lang="en" sz="1110">
                <a:latin typeface="Work Sans"/>
                <a:ea typeface="Work Sans"/>
                <a:cs typeface="Work Sans"/>
                <a:sym typeface="Work Sans"/>
              </a:rPr>
              <a:t>Insert the destination link into the </a:t>
            </a:r>
            <a:r>
              <a:rPr lang="en" sz="1110" b="1">
                <a:latin typeface="Work Sans"/>
                <a:ea typeface="Work Sans"/>
                <a:cs typeface="Work Sans"/>
                <a:sym typeface="Work Sans"/>
              </a:rPr>
              <a:t>Address </a:t>
            </a:r>
            <a:r>
              <a:rPr lang="en" sz="1110">
                <a:latin typeface="Work Sans"/>
                <a:ea typeface="Work Sans"/>
                <a:cs typeface="Work Sans"/>
                <a:sym typeface="Work Sans"/>
              </a:rPr>
              <a:t>field and press </a:t>
            </a:r>
            <a:r>
              <a:rPr lang="en" sz="1110" b="1">
                <a:latin typeface="Work Sans"/>
                <a:ea typeface="Work Sans"/>
                <a:cs typeface="Work Sans"/>
                <a:sym typeface="Work Sans"/>
              </a:rPr>
              <a:t>OK.</a:t>
            </a:r>
            <a:endParaRPr sz="1110" b="1">
              <a:latin typeface="Work Sans"/>
              <a:ea typeface="Work Sans"/>
              <a:cs typeface="Work Sans"/>
              <a:sym typeface="Work Sans"/>
            </a:endParaRPr>
          </a:p>
          <a:p>
            <a:pPr marL="0" lvl="0" indent="0" algn="l" rtl="0">
              <a:spcBef>
                <a:spcPts val="500"/>
              </a:spcBef>
              <a:spcAft>
                <a:spcPts val="500"/>
              </a:spcAft>
              <a:buNone/>
            </a:pPr>
            <a:endParaRPr sz="1110" strike="sngStrike">
              <a:latin typeface="Work Sans"/>
              <a:ea typeface="Work Sans"/>
              <a:cs typeface="Work Sans"/>
              <a:sym typeface="Work Sans"/>
            </a:endParaRPr>
          </a:p>
        </p:txBody>
      </p:sp>
      <p:pic>
        <p:nvPicPr>
          <p:cNvPr id="489" name="Google Shape;489;p50"/>
          <p:cNvPicPr preferRelativeResize="0"/>
          <p:nvPr/>
        </p:nvPicPr>
        <p:blipFill rotWithShape="1">
          <a:blip r:embed="rId6">
            <a:alphaModFix/>
          </a:blip>
          <a:srcRect l="396" r="406"/>
          <a:stretch/>
        </p:blipFill>
        <p:spPr>
          <a:xfrm>
            <a:off x="4524329" y="2108525"/>
            <a:ext cx="4010400" cy="2105100"/>
          </a:xfrm>
          <a:prstGeom prst="rect">
            <a:avLst/>
          </a:prstGeom>
          <a:noFill/>
          <a:ln w="9525" cap="flat" cmpd="sng">
            <a:solidFill>
              <a:schemeClr val="lt2"/>
            </a:solidFill>
            <a:prstDash val="solid"/>
            <a:round/>
            <a:headEnd type="none" w="sm" len="sm"/>
            <a:tailEnd type="none" w="sm" len="sm"/>
          </a:ln>
        </p:spPr>
      </p:pic>
      <p:pic>
        <p:nvPicPr>
          <p:cNvPr id="14" name="Audio 13">
            <a:hlinkClick r:id="" action="ppaction://media"/>
            <a:extLst>
              <a:ext uri="{FF2B5EF4-FFF2-40B4-BE49-F238E27FC236}">
                <a16:creationId xmlns:a16="http://schemas.microsoft.com/office/drawing/2014/main" id="{255F8ABE-0618-9EFE-7F7E-9C1B7FD16AA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1213"/>
    </mc:Choice>
    <mc:Fallback xmlns="">
      <p:transition spd="slow" advTm="31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
        <p:nvSpPr>
          <p:cNvPr id="487" name="Google Shape;487;p50"/>
          <p:cNvSpPr txBox="1">
            <a:spLocks noGrp="1"/>
          </p:cNvSpPr>
          <p:nvPr>
            <p:ph type="title"/>
          </p:nvPr>
        </p:nvSpPr>
        <p:spPr>
          <a:xfrm>
            <a:off x="276575" y="373475"/>
            <a:ext cx="2187900" cy="25299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600" b="0">
                <a:latin typeface="Montserrat Medium"/>
                <a:ea typeface="Montserrat Medium"/>
                <a:cs typeface="Montserrat Medium"/>
                <a:sym typeface="Montserrat Medium"/>
              </a:rPr>
              <a:t>How to add:</a:t>
            </a:r>
            <a:endParaRPr sz="1600" b="0">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a:solidFill>
                  <a:schemeClr val="lt1"/>
                </a:solidFill>
              </a:rPr>
              <a:t>Hyperlinks</a:t>
            </a:r>
            <a:endParaRPr>
              <a:solidFill>
                <a:schemeClr val="lt1"/>
              </a:solidFill>
            </a:endParaRPr>
          </a:p>
        </p:txBody>
      </p:sp>
      <p:pic>
        <p:nvPicPr>
          <p:cNvPr id="2" name="2024-02-14 08-02-34">
            <a:hlinkClick r:id="" action="ppaction://media"/>
            <a:extLst>
              <a:ext uri="{FF2B5EF4-FFF2-40B4-BE49-F238E27FC236}">
                <a16:creationId xmlns:a16="http://schemas.microsoft.com/office/drawing/2014/main" id="{E96C73B1-7853-62D7-5612-7A396A9656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85135"/>
            <a:ext cx="9415167" cy="5231099"/>
          </a:xfrm>
          <a:prstGeom prst="rect">
            <a:avLst/>
          </a:prstGeom>
        </p:spPr>
      </p:pic>
    </p:spTree>
    <p:extLst>
      <p:ext uri="{BB962C8B-B14F-4D97-AF65-F5344CB8AC3E}">
        <p14:creationId xmlns:p14="http://schemas.microsoft.com/office/powerpoint/2010/main" val="2285870966"/>
      </p:ext>
    </p:extLst>
  </p:cSld>
  <p:clrMapOvr>
    <a:masterClrMapping/>
  </p:clrMapOvr>
  <mc:AlternateContent xmlns:mc="http://schemas.openxmlformats.org/markup-compatibility/2006" xmlns:p14="http://schemas.microsoft.com/office/powerpoint/2010/main">
    <mc:Choice Requires="p14">
      <p:transition spd="slow" p14:dur="2000" advTm="31213"/>
    </mc:Choice>
    <mc:Fallback xmlns="">
      <p:transition spd="slow" advTm="312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51"/>
          <p:cNvSpPr txBox="1">
            <a:spLocks noGrp="1"/>
          </p:cNvSpPr>
          <p:nvPr>
            <p:ph type="title"/>
          </p:nvPr>
        </p:nvSpPr>
        <p:spPr>
          <a:xfrm>
            <a:off x="2063225" y="937999"/>
            <a:ext cx="4795200" cy="514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000">
                <a:solidFill>
                  <a:srgbClr val="80C1CD"/>
                </a:solidFill>
              </a:rPr>
              <a:t>Color contrast</a:t>
            </a:r>
            <a:endParaRPr sz="3000">
              <a:solidFill>
                <a:srgbClr val="80C1CD"/>
              </a:solidFill>
            </a:endParaRPr>
          </a:p>
        </p:txBody>
      </p:sp>
      <p:sp>
        <p:nvSpPr>
          <p:cNvPr id="495" name="Google Shape;495;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17</a:t>
            </a:fld>
            <a:endParaRPr>
              <a:solidFill>
                <a:schemeClr val="lt1"/>
              </a:solidFill>
            </a:endParaRPr>
          </a:p>
        </p:txBody>
      </p:sp>
      <p:pic>
        <p:nvPicPr>
          <p:cNvPr id="496" name="Google Shape;496;p51"/>
          <p:cNvPicPr preferRelativeResize="0"/>
          <p:nvPr/>
        </p:nvPicPr>
        <p:blipFill rotWithShape="1">
          <a:blip r:embed="rId5">
            <a:alphaModFix/>
          </a:blip>
          <a:srcRect/>
          <a:stretch/>
        </p:blipFill>
        <p:spPr>
          <a:xfrm>
            <a:off x="0" y="25"/>
            <a:ext cx="1810100" cy="2418924"/>
          </a:xfrm>
          <a:prstGeom prst="rect">
            <a:avLst/>
          </a:prstGeom>
          <a:noFill/>
          <a:ln>
            <a:noFill/>
          </a:ln>
        </p:spPr>
      </p:pic>
      <p:cxnSp>
        <p:nvCxnSpPr>
          <p:cNvPr id="497" name="Google Shape;497;p51"/>
          <p:cNvCxnSpPr/>
          <p:nvPr/>
        </p:nvCxnSpPr>
        <p:spPr>
          <a:xfrm flipH="1">
            <a:off x="2139400" y="1552700"/>
            <a:ext cx="5317500" cy="4500"/>
          </a:xfrm>
          <a:prstGeom prst="straightConnector1">
            <a:avLst/>
          </a:prstGeom>
          <a:noFill/>
          <a:ln w="28575" cap="flat" cmpd="sng">
            <a:solidFill>
              <a:srgbClr val="AAD74C"/>
            </a:solidFill>
            <a:prstDash val="solid"/>
            <a:round/>
            <a:headEnd type="none" w="med" len="med"/>
            <a:tailEnd type="none" w="med" len="med"/>
          </a:ln>
        </p:spPr>
      </p:cxnSp>
      <p:cxnSp>
        <p:nvCxnSpPr>
          <p:cNvPr id="498" name="Google Shape;498;p51"/>
          <p:cNvCxnSpPr/>
          <p:nvPr/>
        </p:nvCxnSpPr>
        <p:spPr>
          <a:xfrm rot="10800000">
            <a:off x="7445575" y="-125"/>
            <a:ext cx="0" cy="5134500"/>
          </a:xfrm>
          <a:prstGeom prst="straightConnector1">
            <a:avLst/>
          </a:prstGeom>
          <a:noFill/>
          <a:ln w="28575" cap="flat" cmpd="sng">
            <a:solidFill>
              <a:srgbClr val="AAD74C"/>
            </a:solidFill>
            <a:prstDash val="solid"/>
            <a:round/>
            <a:headEnd type="none" w="med" len="med"/>
            <a:tailEnd type="none" w="med" len="med"/>
          </a:ln>
        </p:spPr>
      </p:cxnSp>
      <p:sp>
        <p:nvSpPr>
          <p:cNvPr id="499" name="Google Shape;499;p51"/>
          <p:cNvSpPr txBox="1">
            <a:spLocks noGrp="1"/>
          </p:cNvSpPr>
          <p:nvPr>
            <p:ph type="body" idx="2"/>
          </p:nvPr>
        </p:nvSpPr>
        <p:spPr>
          <a:xfrm>
            <a:off x="2063225" y="1814200"/>
            <a:ext cx="3827700" cy="234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Work Sans"/>
                <a:ea typeface="Work Sans"/>
                <a:cs typeface="Work Sans"/>
                <a:sym typeface="Work Sans"/>
              </a:rPr>
              <a:t>Using color is a great way to add interest and visual appeal to your presentation. However, it's crucial to be aware of potential color contrasting issues. The right color contrast ensures that your content is readable and accessible to everyone, including those with visual impairments.</a:t>
            </a:r>
            <a:endParaRPr sz="1100">
              <a:latin typeface="Work Sans"/>
              <a:ea typeface="Work Sans"/>
              <a:cs typeface="Work Sans"/>
              <a:sym typeface="Work Sans"/>
            </a:endParaRPr>
          </a:p>
          <a:p>
            <a:pPr marL="0" lvl="0" indent="0" algn="l" rtl="0">
              <a:spcBef>
                <a:spcPts val="1200"/>
              </a:spcBef>
              <a:spcAft>
                <a:spcPts val="1200"/>
              </a:spcAft>
              <a:buNone/>
            </a:pPr>
            <a:r>
              <a:rPr lang="en" sz="1100">
                <a:latin typeface="Work Sans"/>
                <a:ea typeface="Work Sans"/>
                <a:cs typeface="Work Sans"/>
                <a:sym typeface="Work Sans"/>
              </a:rPr>
              <a:t>By considering and adjusting the color contrast in your PowerPoint presentations, you not only enhance aesthetics, but also make your presentations accessible for all users.</a:t>
            </a:r>
            <a:endParaRPr sz="1100">
              <a:latin typeface="Work Sans"/>
              <a:ea typeface="Work Sans"/>
              <a:cs typeface="Work Sans"/>
              <a:sym typeface="Work Sans"/>
            </a:endParaRPr>
          </a:p>
        </p:txBody>
      </p:sp>
      <p:pic>
        <p:nvPicPr>
          <p:cNvPr id="500" name="Google Shape;500;p51"/>
          <p:cNvPicPr preferRelativeResize="0"/>
          <p:nvPr/>
        </p:nvPicPr>
        <p:blipFill>
          <a:blip r:embed="rId6">
            <a:alphaModFix/>
          </a:blip>
          <a:stretch>
            <a:fillRect/>
          </a:stretch>
        </p:blipFill>
        <p:spPr>
          <a:xfrm>
            <a:off x="6178172" y="1890400"/>
            <a:ext cx="2533603" cy="1425300"/>
          </a:xfrm>
          <a:prstGeom prst="rect">
            <a:avLst/>
          </a:prstGeom>
          <a:noFill/>
          <a:ln>
            <a:noFill/>
          </a:ln>
        </p:spPr>
      </p:pic>
      <p:pic>
        <p:nvPicPr>
          <p:cNvPr id="7" name="Audio 6">
            <a:hlinkClick r:id="" action="ppaction://media"/>
            <a:extLst>
              <a:ext uri="{FF2B5EF4-FFF2-40B4-BE49-F238E27FC236}">
                <a16:creationId xmlns:a16="http://schemas.microsoft.com/office/drawing/2014/main" id="{88E71F87-EE3E-1B88-FBBD-8DACF70EAF5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2425"/>
    </mc:Choice>
    <mc:Fallback xmlns="">
      <p:transition spd="slow" advTm="32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pic>
        <p:nvPicPr>
          <p:cNvPr id="506" name="Google Shape;506;p52"/>
          <p:cNvPicPr preferRelativeResize="0"/>
          <p:nvPr/>
        </p:nvPicPr>
        <p:blipFill rotWithShape="1">
          <a:blip r:embed="rId5">
            <a:alphaModFix/>
          </a:blip>
          <a:srcRect/>
          <a:stretch/>
        </p:blipFill>
        <p:spPr>
          <a:xfrm>
            <a:off x="3038375" y="2667000"/>
            <a:ext cx="3080100" cy="1862400"/>
          </a:xfrm>
          <a:prstGeom prst="rect">
            <a:avLst/>
          </a:prstGeom>
          <a:noFill/>
          <a:ln>
            <a:noFill/>
          </a:ln>
        </p:spPr>
      </p:pic>
      <p:sp>
        <p:nvSpPr>
          <p:cNvPr id="507" name="Google Shape;507;p52"/>
          <p:cNvSpPr txBox="1">
            <a:spLocks noGrp="1"/>
          </p:cNvSpPr>
          <p:nvPr>
            <p:ph type="title"/>
          </p:nvPr>
        </p:nvSpPr>
        <p:spPr>
          <a:xfrm>
            <a:off x="276575" y="373475"/>
            <a:ext cx="2187900" cy="25299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600" b="0" dirty="0">
                <a:latin typeface="Montserrat Medium"/>
                <a:ea typeface="Montserrat Medium"/>
                <a:cs typeface="Montserrat Medium"/>
                <a:sym typeface="Montserrat Medium"/>
              </a:rPr>
              <a:t>How to test:</a:t>
            </a:r>
            <a:endParaRPr sz="1600" b="0" dirty="0">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dirty="0">
                <a:solidFill>
                  <a:schemeClr val="lt1"/>
                </a:solidFill>
              </a:rPr>
              <a:t>Color contrast </a:t>
            </a:r>
            <a:endParaRPr dirty="0">
              <a:solidFill>
                <a:schemeClr val="lt1"/>
              </a:solidFill>
            </a:endParaRPr>
          </a:p>
        </p:txBody>
      </p:sp>
      <p:sp>
        <p:nvSpPr>
          <p:cNvPr id="508" name="Google Shape;508;p52"/>
          <p:cNvSpPr txBox="1">
            <a:spLocks noGrp="1"/>
          </p:cNvSpPr>
          <p:nvPr>
            <p:ph type="body" idx="1"/>
          </p:nvPr>
        </p:nvSpPr>
        <p:spPr>
          <a:xfrm>
            <a:off x="2975975" y="298700"/>
            <a:ext cx="5420100" cy="226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10" b="1" dirty="0">
                <a:solidFill>
                  <a:srgbClr val="142F54"/>
                </a:solidFill>
              </a:rPr>
              <a:t>Text on a background color</a:t>
            </a:r>
            <a:endParaRPr sz="1310" b="1" dirty="0">
              <a:solidFill>
                <a:srgbClr val="142F54"/>
              </a:solidFill>
            </a:endParaRPr>
          </a:p>
          <a:p>
            <a:pPr marL="0" lvl="0" indent="0" algn="l" rtl="0">
              <a:spcBef>
                <a:spcPts val="1200"/>
              </a:spcBef>
              <a:spcAft>
                <a:spcPts val="0"/>
              </a:spcAft>
              <a:buNone/>
            </a:pPr>
            <a:r>
              <a:rPr lang="en-US" sz="1110" dirty="0">
                <a:latin typeface="Work Sans"/>
                <a:sym typeface="Work Sans"/>
              </a:rPr>
              <a:t>To check color contrast, use a color contrast tool to test your presentation for issues. We recommend the </a:t>
            </a:r>
            <a:r>
              <a:rPr lang="en-US" sz="1110" dirty="0" err="1">
                <a:latin typeface="Work Sans"/>
                <a:sym typeface="Work Sans"/>
                <a:hlinkClick r:id="rId6"/>
              </a:rPr>
              <a:t>WebAIM</a:t>
            </a:r>
            <a:r>
              <a:rPr lang="en-US" sz="1110" dirty="0">
                <a:latin typeface="Work Sans"/>
                <a:sym typeface="Work Sans"/>
                <a:hlinkClick r:id="rId6"/>
              </a:rPr>
              <a:t> Color Contrast Tool</a:t>
            </a:r>
            <a:r>
              <a:rPr lang="en-US" sz="1110" dirty="0">
                <a:latin typeface="Work Sans"/>
                <a:sym typeface="Work Sans"/>
              </a:rPr>
              <a:t>. </a:t>
            </a:r>
          </a:p>
          <a:p>
            <a:pPr marL="0" lvl="0" indent="0" algn="l" rtl="0">
              <a:spcBef>
                <a:spcPts val="500"/>
              </a:spcBef>
              <a:spcAft>
                <a:spcPts val="0"/>
              </a:spcAft>
              <a:buNone/>
            </a:pPr>
            <a:r>
              <a:rPr lang="en-US" sz="1110" dirty="0">
                <a:latin typeface="Work Sans"/>
                <a:ea typeface="Work Sans"/>
                <a:cs typeface="Work Sans"/>
                <a:sym typeface="Work Sans"/>
              </a:rPr>
              <a:t>Simply select your foreground/text color and then the background color and the tool will provide you with the contrast ratio. </a:t>
            </a:r>
          </a:p>
          <a:p>
            <a:pPr marL="0" lvl="0" indent="0" algn="l" rtl="0">
              <a:spcBef>
                <a:spcPts val="1200"/>
              </a:spcBef>
              <a:spcAft>
                <a:spcPts val="1200"/>
              </a:spcAft>
              <a:buNone/>
            </a:pPr>
            <a:r>
              <a:rPr lang="en" sz="1110" dirty="0">
                <a:latin typeface="Work Sans"/>
                <a:ea typeface="Work Sans"/>
                <a:cs typeface="Work Sans"/>
                <a:sym typeface="Work Sans"/>
              </a:rPr>
              <a:t>If your contrast ratio isn’t at least 4.5:1 for normal text or 3:1 for large text (18 point and larger font or 14 point bold and larger font), look for alternate colors for your presentation to meet the required contrast ratio.</a:t>
            </a:r>
            <a:endParaRPr sz="1110" dirty="0">
              <a:latin typeface="Work Sans"/>
              <a:ea typeface="Work Sans"/>
              <a:cs typeface="Work Sans"/>
              <a:sym typeface="Work Sans"/>
            </a:endParaRPr>
          </a:p>
        </p:txBody>
      </p:sp>
      <p:pic>
        <p:nvPicPr>
          <p:cNvPr id="13" name="Audio 12">
            <a:hlinkClick r:id="" action="ppaction://media"/>
            <a:extLst>
              <a:ext uri="{FF2B5EF4-FFF2-40B4-BE49-F238E27FC236}">
                <a16:creationId xmlns:a16="http://schemas.microsoft.com/office/drawing/2014/main" id="{4E2A3936-6970-66FB-2701-90F080518BD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8818"/>
    </mc:Choice>
    <mc:Fallback xmlns="">
      <p:transition spd="slow" advTm="38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sp>
        <p:nvSpPr>
          <p:cNvPr id="514" name="Google Shape;514;p53"/>
          <p:cNvSpPr txBox="1">
            <a:spLocks noGrp="1"/>
          </p:cNvSpPr>
          <p:nvPr>
            <p:ph type="title"/>
          </p:nvPr>
        </p:nvSpPr>
        <p:spPr>
          <a:xfrm>
            <a:off x="276575" y="373475"/>
            <a:ext cx="2187900" cy="25299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600" b="0">
                <a:latin typeface="Montserrat Medium"/>
                <a:ea typeface="Montserrat Medium"/>
                <a:cs typeface="Montserrat Medium"/>
                <a:sym typeface="Montserrat Medium"/>
              </a:rPr>
              <a:t>How to test:</a:t>
            </a:r>
            <a:endParaRPr sz="1600" b="0">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a:solidFill>
                  <a:schemeClr val="lt1"/>
                </a:solidFill>
              </a:rPr>
              <a:t>Color contrast (con’t) </a:t>
            </a:r>
            <a:endParaRPr>
              <a:solidFill>
                <a:schemeClr val="lt1"/>
              </a:solidFill>
            </a:endParaRPr>
          </a:p>
        </p:txBody>
      </p:sp>
      <p:pic>
        <p:nvPicPr>
          <p:cNvPr id="515" name="Google Shape;515;p53"/>
          <p:cNvPicPr preferRelativeResize="0"/>
          <p:nvPr/>
        </p:nvPicPr>
        <p:blipFill>
          <a:blip r:embed="rId5">
            <a:alphaModFix/>
          </a:blip>
          <a:stretch>
            <a:fillRect/>
          </a:stretch>
        </p:blipFill>
        <p:spPr>
          <a:xfrm>
            <a:off x="2975975" y="1827801"/>
            <a:ext cx="3991236" cy="867125"/>
          </a:xfrm>
          <a:prstGeom prst="rect">
            <a:avLst/>
          </a:prstGeom>
          <a:noFill/>
          <a:ln w="9525" cap="flat" cmpd="sng">
            <a:solidFill>
              <a:schemeClr val="lt2"/>
            </a:solidFill>
            <a:prstDash val="solid"/>
            <a:round/>
            <a:headEnd type="none" w="sm" len="sm"/>
            <a:tailEnd type="none" w="sm" len="sm"/>
          </a:ln>
        </p:spPr>
      </p:pic>
      <p:sp>
        <p:nvSpPr>
          <p:cNvPr id="516" name="Google Shape;516;p53"/>
          <p:cNvSpPr txBox="1">
            <a:spLocks noGrp="1"/>
          </p:cNvSpPr>
          <p:nvPr>
            <p:ph type="body" idx="1"/>
          </p:nvPr>
        </p:nvSpPr>
        <p:spPr>
          <a:xfrm>
            <a:off x="2975975" y="298700"/>
            <a:ext cx="5420100" cy="125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10" b="1" dirty="0">
                <a:solidFill>
                  <a:srgbClr val="142F54"/>
                </a:solidFill>
              </a:rPr>
              <a:t>Text on a background image</a:t>
            </a:r>
            <a:endParaRPr sz="1310" b="1" dirty="0">
              <a:solidFill>
                <a:srgbClr val="142F54"/>
              </a:solidFill>
            </a:endParaRPr>
          </a:p>
          <a:p>
            <a:pPr marL="0" lvl="0" indent="0" algn="l" rtl="0">
              <a:spcBef>
                <a:spcPts val="1200"/>
              </a:spcBef>
              <a:spcAft>
                <a:spcPts val="1200"/>
              </a:spcAft>
              <a:buClr>
                <a:schemeClr val="dk1"/>
              </a:buClr>
              <a:buSzPts val="1100"/>
              <a:buFont typeface="Arial"/>
              <a:buNone/>
            </a:pPr>
            <a:r>
              <a:rPr lang="en-US" sz="1110" dirty="0">
                <a:latin typeface="Work Sans"/>
                <a:ea typeface="Work Sans"/>
                <a:cs typeface="Work Sans"/>
                <a:sym typeface="Work Sans"/>
              </a:rPr>
              <a:t>If you plan on putting text on top of an image use this </a:t>
            </a:r>
            <a:r>
              <a:rPr lang="en-US" sz="1110" u="sng" dirty="0">
                <a:solidFill>
                  <a:srgbClr val="142F54"/>
                </a:solidFill>
                <a:latin typeface="Work Sans"/>
                <a:ea typeface="Work Sans"/>
                <a:cs typeface="Work Sans"/>
                <a:sym typeface="Work Sans"/>
                <a:hlinkClick r:id="rId6">
                  <a:extLst>
                    <a:ext uri="{A12FA001-AC4F-418D-AE19-62706E023703}">
                      <ahyp:hlinkClr xmlns:ahyp="http://schemas.microsoft.com/office/drawing/2018/hyperlinkcolor" val="tx"/>
                    </a:ext>
                  </a:extLst>
                </a:hlinkClick>
              </a:rPr>
              <a:t>background image color contrast tool</a:t>
            </a:r>
            <a:r>
              <a:rPr lang="en-US" sz="1110" dirty="0">
                <a:solidFill>
                  <a:srgbClr val="142F54"/>
                </a:solidFill>
                <a:latin typeface="Work Sans"/>
                <a:ea typeface="Work Sans"/>
                <a:cs typeface="Work Sans"/>
                <a:sym typeface="Work Sans"/>
              </a:rPr>
              <a:t>.</a:t>
            </a:r>
          </a:p>
        </p:txBody>
      </p:sp>
      <p:pic>
        <p:nvPicPr>
          <p:cNvPr id="28" name="Audio 27">
            <a:hlinkClick r:id="" action="ppaction://media"/>
            <a:extLst>
              <a:ext uri="{FF2B5EF4-FFF2-40B4-BE49-F238E27FC236}">
                <a16:creationId xmlns:a16="http://schemas.microsoft.com/office/drawing/2014/main" id="{18C8EF97-357B-8DC9-0D12-F562BC68A2C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4185"/>
    </mc:Choice>
    <mc:Fallback xmlns="">
      <p:transition spd="slow" advTm="24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2</a:t>
            </a:fld>
            <a:endParaRPr>
              <a:solidFill>
                <a:schemeClr val="lt1"/>
              </a:solidFill>
            </a:endParaRPr>
          </a:p>
        </p:txBody>
      </p:sp>
      <p:pic>
        <p:nvPicPr>
          <p:cNvPr id="379" name="Google Shape;379;p39"/>
          <p:cNvPicPr preferRelativeResize="0"/>
          <p:nvPr/>
        </p:nvPicPr>
        <p:blipFill rotWithShape="1">
          <a:blip r:embed="rId5">
            <a:alphaModFix/>
          </a:blip>
          <a:srcRect/>
          <a:stretch/>
        </p:blipFill>
        <p:spPr>
          <a:xfrm>
            <a:off x="0" y="25"/>
            <a:ext cx="1810100" cy="2418924"/>
          </a:xfrm>
          <a:prstGeom prst="rect">
            <a:avLst/>
          </a:prstGeom>
          <a:noFill/>
          <a:ln>
            <a:noFill/>
          </a:ln>
        </p:spPr>
      </p:pic>
      <p:cxnSp>
        <p:nvCxnSpPr>
          <p:cNvPr id="380" name="Google Shape;380;p39"/>
          <p:cNvCxnSpPr/>
          <p:nvPr/>
        </p:nvCxnSpPr>
        <p:spPr>
          <a:xfrm rot="10800000">
            <a:off x="7445575" y="-125"/>
            <a:ext cx="0" cy="5134500"/>
          </a:xfrm>
          <a:prstGeom prst="straightConnector1">
            <a:avLst/>
          </a:prstGeom>
          <a:noFill/>
          <a:ln w="28575" cap="flat" cmpd="sng">
            <a:solidFill>
              <a:srgbClr val="AAD74C"/>
            </a:solidFill>
            <a:prstDash val="solid"/>
            <a:round/>
            <a:headEnd type="none" w="med" len="med"/>
            <a:tailEnd type="none" w="med" len="med"/>
          </a:ln>
        </p:spPr>
      </p:cxnSp>
      <p:sp>
        <p:nvSpPr>
          <p:cNvPr id="381" name="Google Shape;381;p39"/>
          <p:cNvSpPr txBox="1">
            <a:spLocks noGrp="1"/>
          </p:cNvSpPr>
          <p:nvPr>
            <p:ph type="body" idx="2"/>
          </p:nvPr>
        </p:nvSpPr>
        <p:spPr>
          <a:xfrm>
            <a:off x="2085625" y="850650"/>
            <a:ext cx="4559400" cy="292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10" dirty="0">
                <a:latin typeface="Work Sans"/>
                <a:ea typeface="Work Sans"/>
                <a:cs typeface="Work Sans"/>
                <a:sym typeface="Work Sans"/>
              </a:rPr>
              <a:t>In this document we provide you with information and guidance on how you, an IR professional, can make your Microsoft PowerPoint presentations accessible to people using assistive technology. </a:t>
            </a:r>
            <a:endParaRPr sz="1010" dirty="0">
              <a:latin typeface="Work Sans"/>
              <a:ea typeface="Work Sans"/>
              <a:cs typeface="Work Sans"/>
              <a:sym typeface="Work Sans"/>
            </a:endParaRPr>
          </a:p>
          <a:p>
            <a:pPr marL="0" lvl="0" indent="0" algn="l" rtl="0">
              <a:spcBef>
                <a:spcPts val="1200"/>
              </a:spcBef>
              <a:spcAft>
                <a:spcPts val="0"/>
              </a:spcAft>
              <a:buClr>
                <a:schemeClr val="dk1"/>
              </a:buClr>
              <a:buSzPts val="1100"/>
              <a:buFont typeface="Arial"/>
              <a:buNone/>
            </a:pPr>
            <a:r>
              <a:rPr lang="en" sz="1010" dirty="0">
                <a:latin typeface="Work Sans"/>
                <a:ea typeface="Work Sans"/>
                <a:cs typeface="Work Sans"/>
                <a:sym typeface="Work Sans"/>
              </a:rPr>
              <a:t>We recognize that most of the time, your Microsoft PowerPoint presentations will be exported as PDFs. By following the recommendations in this document, your source file will be accessible and this will make creating an accessible PDF easier. In order to create an accessible PDF, after you create the accessible source file, we recommend that you use CommonLook Office to check for accessibility issues and address any outstanding ones. </a:t>
            </a:r>
            <a:endParaRPr sz="1010" dirty="0">
              <a:latin typeface="Work Sans"/>
              <a:ea typeface="Work Sans"/>
              <a:cs typeface="Work Sans"/>
              <a:sym typeface="Work Sans"/>
            </a:endParaRPr>
          </a:p>
          <a:p>
            <a:pPr marL="0" lvl="0" indent="0" algn="l" rtl="0">
              <a:spcBef>
                <a:spcPts val="1200"/>
              </a:spcBef>
              <a:spcAft>
                <a:spcPts val="1200"/>
              </a:spcAft>
              <a:buClr>
                <a:schemeClr val="dk1"/>
              </a:buClr>
              <a:buSzPts val="1100"/>
              <a:buFont typeface="Arial"/>
              <a:buNone/>
            </a:pPr>
            <a:r>
              <a:rPr lang="en" sz="1010" dirty="0">
                <a:latin typeface="Work Sans"/>
                <a:ea typeface="Work Sans"/>
                <a:cs typeface="Work Sans"/>
                <a:sym typeface="Work Sans"/>
              </a:rPr>
              <a:t>The guidance in this document is based on WCAG guidelines. We feel it is important to note that we are showing you recommended ways you can meet these guidelines. In many cases there may also be alternative ways to do so that are not included in this document. </a:t>
            </a:r>
            <a:endParaRPr sz="1010" dirty="0">
              <a:latin typeface="Work Sans"/>
              <a:ea typeface="Work Sans"/>
              <a:cs typeface="Work Sans"/>
              <a:sym typeface="Work Sans"/>
            </a:endParaRPr>
          </a:p>
        </p:txBody>
      </p:sp>
      <p:pic>
        <p:nvPicPr>
          <p:cNvPr id="19" name="Audio 18">
            <a:hlinkClick r:id="" action="ppaction://media"/>
            <a:extLst>
              <a:ext uri="{FF2B5EF4-FFF2-40B4-BE49-F238E27FC236}">
                <a16:creationId xmlns:a16="http://schemas.microsoft.com/office/drawing/2014/main" id="{329F6BC1-A32F-E69F-8AAA-82B1947354C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2603"/>
    </mc:Choice>
    <mc:Fallback xmlns="">
      <p:transition spd="slow" advTm="42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grpSp>
        <p:nvGrpSpPr>
          <p:cNvPr id="522" name="Google Shape;522;p54"/>
          <p:cNvGrpSpPr/>
          <p:nvPr/>
        </p:nvGrpSpPr>
        <p:grpSpPr>
          <a:xfrm>
            <a:off x="5731375" y="2460837"/>
            <a:ext cx="2359225" cy="1572699"/>
            <a:chOff x="8801350" y="3570800"/>
            <a:chExt cx="2359225" cy="1572699"/>
          </a:xfrm>
        </p:grpSpPr>
        <p:pic>
          <p:nvPicPr>
            <p:cNvPr id="523" name="Google Shape;523;p54" descr="Diagram&#10;&#10;Description automatically generated"/>
            <p:cNvPicPr preferRelativeResize="0"/>
            <p:nvPr/>
          </p:nvPicPr>
          <p:blipFill rotWithShape="1">
            <a:blip r:embed="rId5">
              <a:alphaModFix/>
            </a:blip>
            <a:srcRect/>
            <a:stretch/>
          </p:blipFill>
          <p:spPr>
            <a:xfrm>
              <a:off x="8801362" y="4025399"/>
              <a:ext cx="2359200" cy="1118100"/>
            </a:xfrm>
            <a:prstGeom prst="rect">
              <a:avLst/>
            </a:prstGeom>
            <a:noFill/>
            <a:ln w="9525" cap="flat" cmpd="sng">
              <a:solidFill>
                <a:schemeClr val="lt2"/>
              </a:solidFill>
              <a:prstDash val="solid"/>
              <a:round/>
              <a:headEnd type="none" w="sm" len="sm"/>
              <a:tailEnd type="none" w="sm" len="sm"/>
            </a:ln>
          </p:spPr>
        </p:pic>
        <p:pic>
          <p:nvPicPr>
            <p:cNvPr id="524" name="Google Shape;524;p54" descr="A picture containing shape&#10;&#10;Description automatically generated"/>
            <p:cNvPicPr preferRelativeResize="0"/>
            <p:nvPr/>
          </p:nvPicPr>
          <p:blipFill rotWithShape="1">
            <a:blip r:embed="rId6">
              <a:alphaModFix/>
            </a:blip>
            <a:srcRect/>
            <a:stretch/>
          </p:blipFill>
          <p:spPr>
            <a:xfrm>
              <a:off x="8801350" y="3570800"/>
              <a:ext cx="2359225" cy="384840"/>
            </a:xfrm>
            <a:prstGeom prst="rect">
              <a:avLst/>
            </a:prstGeom>
            <a:noFill/>
            <a:ln w="9525" cap="flat" cmpd="sng">
              <a:solidFill>
                <a:schemeClr val="lt2"/>
              </a:solidFill>
              <a:prstDash val="solid"/>
              <a:round/>
              <a:headEnd type="none" w="sm" len="sm"/>
              <a:tailEnd type="none" w="sm" len="sm"/>
            </a:ln>
          </p:spPr>
        </p:pic>
      </p:grpSp>
      <p:grpSp>
        <p:nvGrpSpPr>
          <p:cNvPr id="525" name="Google Shape;525;p54"/>
          <p:cNvGrpSpPr/>
          <p:nvPr/>
        </p:nvGrpSpPr>
        <p:grpSpPr>
          <a:xfrm>
            <a:off x="2975973" y="2486256"/>
            <a:ext cx="2359228" cy="1521829"/>
            <a:chOff x="6176698" y="504644"/>
            <a:chExt cx="2359228" cy="1521829"/>
          </a:xfrm>
        </p:grpSpPr>
        <p:pic>
          <p:nvPicPr>
            <p:cNvPr id="526" name="Google Shape;526;p54" descr="Diagram&#10;&#10;Description automatically generated"/>
            <p:cNvPicPr preferRelativeResize="0"/>
            <p:nvPr/>
          </p:nvPicPr>
          <p:blipFill rotWithShape="1">
            <a:blip r:embed="rId7">
              <a:alphaModFix/>
            </a:blip>
            <a:srcRect/>
            <a:stretch/>
          </p:blipFill>
          <p:spPr>
            <a:xfrm>
              <a:off x="6176698" y="938850"/>
              <a:ext cx="2359226" cy="1087623"/>
            </a:xfrm>
            <a:prstGeom prst="rect">
              <a:avLst/>
            </a:prstGeom>
            <a:noFill/>
            <a:ln w="9525" cap="flat" cmpd="sng">
              <a:solidFill>
                <a:schemeClr val="lt2"/>
              </a:solidFill>
              <a:prstDash val="solid"/>
              <a:round/>
              <a:headEnd type="none" w="sm" len="sm"/>
              <a:tailEnd type="none" w="sm" len="sm"/>
            </a:ln>
          </p:spPr>
        </p:pic>
        <p:pic>
          <p:nvPicPr>
            <p:cNvPr id="527" name="Google Shape;527;p54" descr="A blue screen with white text&#10;&#10;Description automatically generated with medium confidence"/>
            <p:cNvPicPr preferRelativeResize="0"/>
            <p:nvPr/>
          </p:nvPicPr>
          <p:blipFill rotWithShape="1">
            <a:blip r:embed="rId8">
              <a:alphaModFix/>
            </a:blip>
            <a:srcRect/>
            <a:stretch/>
          </p:blipFill>
          <p:spPr>
            <a:xfrm>
              <a:off x="6176700" y="504644"/>
              <a:ext cx="2359226" cy="374740"/>
            </a:xfrm>
            <a:prstGeom prst="rect">
              <a:avLst/>
            </a:prstGeom>
            <a:noFill/>
            <a:ln w="9525" cap="flat" cmpd="sng">
              <a:solidFill>
                <a:schemeClr val="lt2"/>
              </a:solidFill>
              <a:prstDash val="solid"/>
              <a:round/>
              <a:headEnd type="none" w="sm" len="sm"/>
              <a:tailEnd type="none" w="sm" len="sm"/>
            </a:ln>
          </p:spPr>
        </p:pic>
      </p:grpSp>
      <p:sp>
        <p:nvSpPr>
          <p:cNvPr id="528" name="Google Shape;528;p54"/>
          <p:cNvSpPr txBox="1">
            <a:spLocks noGrp="1"/>
          </p:cNvSpPr>
          <p:nvPr>
            <p:ph type="title"/>
          </p:nvPr>
        </p:nvSpPr>
        <p:spPr>
          <a:xfrm>
            <a:off x="276575" y="373475"/>
            <a:ext cx="2187900" cy="25299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600" b="0">
                <a:latin typeface="Montserrat Medium"/>
                <a:ea typeface="Montserrat Medium"/>
                <a:cs typeface="Montserrat Medium"/>
                <a:sym typeface="Montserrat Medium"/>
              </a:rPr>
              <a:t>Tips &amp; examples:</a:t>
            </a:r>
            <a:endParaRPr sz="1600" b="0">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a:solidFill>
                  <a:schemeClr val="lt1"/>
                </a:solidFill>
              </a:rPr>
              <a:t>Color contrast (con’t)</a:t>
            </a:r>
            <a:endParaRPr>
              <a:solidFill>
                <a:schemeClr val="lt1"/>
              </a:solidFill>
            </a:endParaRPr>
          </a:p>
        </p:txBody>
      </p:sp>
      <p:sp>
        <p:nvSpPr>
          <p:cNvPr id="529" name="Google Shape;529;p54"/>
          <p:cNvSpPr txBox="1">
            <a:spLocks noGrp="1"/>
          </p:cNvSpPr>
          <p:nvPr>
            <p:ph type="body" idx="1"/>
          </p:nvPr>
        </p:nvSpPr>
        <p:spPr>
          <a:xfrm>
            <a:off x="2975975" y="298700"/>
            <a:ext cx="5420100" cy="164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10" b="1" dirty="0">
                <a:solidFill>
                  <a:srgbClr val="142F54"/>
                </a:solidFill>
              </a:rPr>
              <a:t>Color contrast based on text size</a:t>
            </a:r>
            <a:endParaRPr sz="1310" b="1" dirty="0">
              <a:solidFill>
                <a:srgbClr val="142F54"/>
              </a:solidFill>
            </a:endParaRPr>
          </a:p>
          <a:p>
            <a:pPr marL="0" lvl="0" indent="0" algn="l" rtl="0">
              <a:spcBef>
                <a:spcPts val="1200"/>
              </a:spcBef>
              <a:spcAft>
                <a:spcPts val="0"/>
              </a:spcAft>
              <a:buNone/>
            </a:pPr>
            <a:r>
              <a:rPr lang="en" sz="1110" dirty="0">
                <a:latin typeface="Work Sans"/>
                <a:ea typeface="Work Sans"/>
                <a:cs typeface="Work Sans"/>
                <a:sym typeface="Work Sans"/>
              </a:rPr>
              <a:t>T</a:t>
            </a:r>
            <a:r>
              <a:rPr lang="en" sz="1210" dirty="0">
                <a:latin typeface="Work Sans"/>
                <a:ea typeface="Work Sans"/>
                <a:cs typeface="Work Sans"/>
                <a:sym typeface="Work Sans"/>
              </a:rPr>
              <a:t>he visual presentation of text needs to have a contrast ratio of at least </a:t>
            </a:r>
            <a:r>
              <a:rPr lang="en" sz="1210" b="1" dirty="0">
                <a:solidFill>
                  <a:srgbClr val="142F54"/>
                </a:solidFill>
                <a:latin typeface="Work Sans"/>
                <a:ea typeface="Work Sans"/>
                <a:cs typeface="Work Sans"/>
                <a:sym typeface="Work Sans"/>
              </a:rPr>
              <a:t>4.5:1</a:t>
            </a:r>
            <a:r>
              <a:rPr lang="en" sz="1210" dirty="0">
                <a:latin typeface="Work Sans"/>
                <a:ea typeface="Work Sans"/>
                <a:cs typeface="Work Sans"/>
                <a:sym typeface="Work Sans"/>
              </a:rPr>
              <a:t>, except for larger text.</a:t>
            </a:r>
            <a:endParaRPr sz="1210" dirty="0">
              <a:latin typeface="Work Sans"/>
              <a:ea typeface="Work Sans"/>
              <a:cs typeface="Work Sans"/>
              <a:sym typeface="Work Sans"/>
            </a:endParaRPr>
          </a:p>
          <a:p>
            <a:pPr marL="0" lvl="0" indent="0" algn="l" rtl="0">
              <a:spcBef>
                <a:spcPts val="1200"/>
              </a:spcBef>
              <a:spcAft>
                <a:spcPts val="1200"/>
              </a:spcAft>
              <a:buNone/>
            </a:pPr>
            <a:r>
              <a:rPr lang="en" sz="1210" dirty="0">
                <a:latin typeface="Work Sans"/>
                <a:ea typeface="Work Sans"/>
                <a:cs typeface="Work Sans"/>
                <a:sym typeface="Work Sans"/>
              </a:rPr>
              <a:t>Large text can be identified as </a:t>
            </a:r>
            <a:r>
              <a:rPr lang="en" sz="1210" dirty="0">
                <a:latin typeface="Work Sans SemiBold"/>
                <a:ea typeface="Work Sans SemiBold"/>
                <a:cs typeface="Work Sans SemiBold"/>
                <a:sym typeface="Work Sans SemiBold"/>
              </a:rPr>
              <a:t>18pt and larger font</a:t>
            </a:r>
            <a:r>
              <a:rPr lang="en" sz="1210" dirty="0">
                <a:latin typeface="Work Sans"/>
                <a:ea typeface="Work Sans"/>
                <a:cs typeface="Work Sans"/>
                <a:sym typeface="Work Sans"/>
              </a:rPr>
              <a:t>, or </a:t>
            </a:r>
            <a:r>
              <a:rPr lang="en" sz="1210" dirty="0">
                <a:latin typeface="Work Sans SemiBold"/>
                <a:ea typeface="Work Sans SemiBold"/>
                <a:cs typeface="Work Sans SemiBold"/>
                <a:sym typeface="Work Sans SemiBold"/>
              </a:rPr>
              <a:t>14pt or larger AND bold</a:t>
            </a:r>
            <a:r>
              <a:rPr lang="en" sz="1210" dirty="0">
                <a:latin typeface="Work Sans"/>
                <a:ea typeface="Work Sans"/>
                <a:cs typeface="Work Sans"/>
                <a:sym typeface="Work Sans"/>
              </a:rPr>
              <a:t>, which can have a contrast ratio of </a:t>
            </a:r>
            <a:r>
              <a:rPr lang="en" sz="1210" b="1" dirty="0">
                <a:solidFill>
                  <a:srgbClr val="142F54"/>
                </a:solidFill>
                <a:latin typeface="Work Sans"/>
                <a:ea typeface="Work Sans"/>
                <a:cs typeface="Work Sans"/>
                <a:sym typeface="Work Sans"/>
              </a:rPr>
              <a:t>3:1.</a:t>
            </a:r>
            <a:endParaRPr sz="1110" dirty="0">
              <a:latin typeface="Work Sans"/>
              <a:ea typeface="Work Sans"/>
              <a:cs typeface="Work Sans"/>
              <a:sym typeface="Work Sans"/>
            </a:endParaRPr>
          </a:p>
        </p:txBody>
      </p:sp>
      <p:sp>
        <p:nvSpPr>
          <p:cNvPr id="530" name="Google Shape;530;p54"/>
          <p:cNvSpPr txBox="1"/>
          <p:nvPr/>
        </p:nvSpPr>
        <p:spPr>
          <a:xfrm>
            <a:off x="2980800" y="2125375"/>
            <a:ext cx="23496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10" b="1">
                <a:solidFill>
                  <a:srgbClr val="142F54"/>
                </a:solidFill>
                <a:latin typeface="Montserrat"/>
                <a:ea typeface="Montserrat"/>
                <a:cs typeface="Montserrat"/>
                <a:sym typeface="Montserrat"/>
              </a:rPr>
              <a:t>Fails</a:t>
            </a:r>
            <a:endParaRPr sz="1310" b="1">
              <a:solidFill>
                <a:srgbClr val="142F54"/>
              </a:solidFill>
              <a:latin typeface="Montserrat"/>
              <a:ea typeface="Montserrat"/>
              <a:cs typeface="Montserrat"/>
              <a:sym typeface="Montserrat"/>
            </a:endParaRPr>
          </a:p>
        </p:txBody>
      </p:sp>
      <p:sp>
        <p:nvSpPr>
          <p:cNvPr id="531" name="Google Shape;531;p54"/>
          <p:cNvSpPr txBox="1"/>
          <p:nvPr/>
        </p:nvSpPr>
        <p:spPr>
          <a:xfrm>
            <a:off x="5731378" y="2125375"/>
            <a:ext cx="23496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rgbClr val="142F54"/>
                </a:solidFill>
                <a:latin typeface="Montserrat"/>
                <a:ea typeface="Montserrat"/>
                <a:cs typeface="Montserrat"/>
                <a:sym typeface="Montserrat"/>
              </a:rPr>
              <a:t>Passes</a:t>
            </a:r>
            <a:endParaRPr sz="1300" b="1">
              <a:solidFill>
                <a:srgbClr val="142F54"/>
              </a:solidFill>
              <a:latin typeface="Montserrat"/>
              <a:ea typeface="Montserrat"/>
              <a:cs typeface="Montserrat"/>
              <a:sym typeface="Montserrat"/>
            </a:endParaRPr>
          </a:p>
        </p:txBody>
      </p:sp>
      <p:pic>
        <p:nvPicPr>
          <p:cNvPr id="39" name="Audio 38">
            <a:hlinkClick r:id="" action="ppaction://media"/>
            <a:extLst>
              <a:ext uri="{FF2B5EF4-FFF2-40B4-BE49-F238E27FC236}">
                <a16:creationId xmlns:a16="http://schemas.microsoft.com/office/drawing/2014/main" id="{F5502508-A2C3-5AD7-4DFE-891CA349C83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3691"/>
    </mc:Choice>
    <mc:Fallback xmlns="">
      <p:transition spd="slow" advTm="33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sp>
        <p:nvSpPr>
          <p:cNvPr id="507" name="Google Shape;507;p52"/>
          <p:cNvSpPr txBox="1">
            <a:spLocks noGrp="1"/>
          </p:cNvSpPr>
          <p:nvPr>
            <p:ph type="title"/>
          </p:nvPr>
        </p:nvSpPr>
        <p:spPr>
          <a:xfrm>
            <a:off x="276575" y="373475"/>
            <a:ext cx="2187900" cy="25299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600" b="0" dirty="0">
                <a:latin typeface="Montserrat Medium"/>
                <a:ea typeface="Montserrat Medium"/>
                <a:cs typeface="Montserrat Medium"/>
                <a:sym typeface="Montserrat Medium"/>
              </a:rPr>
              <a:t>How to test:</a:t>
            </a:r>
            <a:endParaRPr sz="1600" b="0" dirty="0">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dirty="0">
                <a:solidFill>
                  <a:schemeClr val="lt1"/>
                </a:solidFill>
              </a:rPr>
              <a:t>Color contrast </a:t>
            </a:r>
            <a:endParaRPr dirty="0">
              <a:solidFill>
                <a:schemeClr val="lt1"/>
              </a:solidFill>
            </a:endParaRPr>
          </a:p>
        </p:txBody>
      </p:sp>
      <p:pic>
        <p:nvPicPr>
          <p:cNvPr id="3" name="2024-01-25 09-30-21">
            <a:hlinkClick r:id="" action="ppaction://media"/>
            <a:extLst>
              <a:ext uri="{FF2B5EF4-FFF2-40B4-BE49-F238E27FC236}">
                <a16:creationId xmlns:a16="http://schemas.microsoft.com/office/drawing/2014/main" id="{895C8F59-CB4A-A26E-794F-458B910F6C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604893109"/>
      </p:ext>
    </p:extLst>
  </p:cSld>
  <p:clrMapOvr>
    <a:masterClrMapping/>
  </p:clrMapOvr>
  <mc:AlternateContent xmlns:mc="http://schemas.openxmlformats.org/markup-compatibility/2006" xmlns:p14="http://schemas.microsoft.com/office/powerpoint/2010/main">
    <mc:Choice Requires="p14">
      <p:transition spd="slow" p14:dur="2000" advTm="38818"/>
    </mc:Choice>
    <mc:Fallback xmlns="">
      <p:transition spd="slow" advTm="388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sp>
        <p:nvSpPr>
          <p:cNvPr id="537" name="Google Shape;537;p55"/>
          <p:cNvSpPr txBox="1">
            <a:spLocks noGrp="1"/>
          </p:cNvSpPr>
          <p:nvPr>
            <p:ph type="title"/>
          </p:nvPr>
        </p:nvSpPr>
        <p:spPr>
          <a:xfrm>
            <a:off x="276575" y="373475"/>
            <a:ext cx="2187900" cy="25299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600" b="0">
                <a:latin typeface="Montserrat Medium"/>
                <a:ea typeface="Montserrat Medium"/>
                <a:cs typeface="Montserrat Medium"/>
                <a:sym typeface="Montserrat Medium"/>
              </a:rPr>
              <a:t>Tips &amp; examples:</a:t>
            </a:r>
            <a:endParaRPr sz="1600" b="0">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a:solidFill>
                  <a:schemeClr val="lt1"/>
                </a:solidFill>
              </a:rPr>
              <a:t>Color contrast (con’t) </a:t>
            </a:r>
            <a:endParaRPr>
              <a:solidFill>
                <a:schemeClr val="lt1"/>
              </a:solidFill>
            </a:endParaRPr>
          </a:p>
        </p:txBody>
      </p:sp>
      <p:sp>
        <p:nvSpPr>
          <p:cNvPr id="538" name="Google Shape;538;p55"/>
          <p:cNvSpPr txBox="1">
            <a:spLocks noGrp="1"/>
          </p:cNvSpPr>
          <p:nvPr>
            <p:ph type="body" idx="1"/>
          </p:nvPr>
        </p:nvSpPr>
        <p:spPr>
          <a:xfrm>
            <a:off x="2975975" y="298700"/>
            <a:ext cx="5420100" cy="2702400"/>
          </a:xfrm>
          <a:prstGeom prst="rect">
            <a:avLst/>
          </a:prstGeom>
        </p:spPr>
        <p:txBody>
          <a:bodyPr spcFirstLastPara="1" wrap="square" lIns="91425" tIns="91425" rIns="91425" bIns="91425" anchor="t" anchorCtr="0">
            <a:noAutofit/>
          </a:bodyPr>
          <a:lstStyle/>
          <a:p>
            <a:pPr marL="274320" lvl="0" indent="-207645" algn="l" rtl="0">
              <a:spcBef>
                <a:spcPts val="0"/>
              </a:spcBef>
              <a:spcAft>
                <a:spcPts val="0"/>
              </a:spcAft>
              <a:buSzPts val="1110"/>
              <a:buFont typeface="Work Sans"/>
              <a:buAutoNum type="arabicPeriod"/>
            </a:pPr>
            <a:r>
              <a:rPr lang="en" sz="1110">
                <a:latin typeface="Work Sans"/>
                <a:ea typeface="Work Sans"/>
                <a:cs typeface="Work Sans"/>
                <a:sym typeface="Work Sans"/>
              </a:rPr>
              <a:t>Do not use color as the only way to convey information. For example, if you have a negative number in your presentation, do not use red text as the only way distinguish that a number is negative, </a:t>
            </a:r>
            <a:r>
              <a:rPr lang="en" sz="1110" b="1">
                <a:solidFill>
                  <a:srgbClr val="FF0000"/>
                </a:solidFill>
                <a:latin typeface="Work Sans"/>
                <a:ea typeface="Work Sans"/>
                <a:cs typeface="Work Sans"/>
                <a:sym typeface="Work Sans"/>
              </a:rPr>
              <a:t>$800.00</a:t>
            </a:r>
            <a:r>
              <a:rPr lang="en" sz="1110">
                <a:latin typeface="Work Sans"/>
                <a:ea typeface="Work Sans"/>
                <a:cs typeface="Work Sans"/>
                <a:sym typeface="Work Sans"/>
              </a:rPr>
              <a:t>. </a:t>
            </a:r>
            <a:r>
              <a:rPr lang="en" sz="1110" b="1">
                <a:solidFill>
                  <a:srgbClr val="142F54"/>
                </a:solidFill>
                <a:latin typeface="Work Sans"/>
                <a:ea typeface="Work Sans"/>
                <a:cs typeface="Work Sans"/>
                <a:sym typeface="Work Sans"/>
              </a:rPr>
              <a:t>Including a negative sign or putting the number in the parentheses with the color is sufficient to differentiate positive and negative numbers,</a:t>
            </a:r>
            <a:r>
              <a:rPr lang="en" sz="1110">
                <a:latin typeface="Work Sans"/>
                <a:ea typeface="Work Sans"/>
                <a:cs typeface="Work Sans"/>
                <a:sym typeface="Work Sans"/>
              </a:rPr>
              <a:t> </a:t>
            </a:r>
            <a:r>
              <a:rPr lang="en" sz="1110" b="1">
                <a:solidFill>
                  <a:srgbClr val="FF0000"/>
                </a:solidFill>
                <a:latin typeface="Work Sans"/>
                <a:ea typeface="Work Sans"/>
                <a:cs typeface="Work Sans"/>
                <a:sym typeface="Work Sans"/>
              </a:rPr>
              <a:t>-$800.00 or ($800)</a:t>
            </a:r>
            <a:r>
              <a:rPr lang="en" sz="1110">
                <a:solidFill>
                  <a:srgbClr val="FF0000"/>
                </a:solidFill>
                <a:latin typeface="Work Sans"/>
                <a:ea typeface="Work Sans"/>
                <a:cs typeface="Work Sans"/>
                <a:sym typeface="Work Sans"/>
              </a:rPr>
              <a:t>.</a:t>
            </a:r>
            <a:endParaRPr sz="1110">
              <a:solidFill>
                <a:srgbClr val="FF0000"/>
              </a:solidFill>
              <a:latin typeface="Work Sans"/>
              <a:ea typeface="Work Sans"/>
              <a:cs typeface="Work Sans"/>
              <a:sym typeface="Work Sans"/>
            </a:endParaRPr>
          </a:p>
          <a:p>
            <a:pPr marL="274320" lvl="0" indent="-207645" algn="l" rtl="0">
              <a:spcBef>
                <a:spcPts val="500"/>
              </a:spcBef>
              <a:spcAft>
                <a:spcPts val="500"/>
              </a:spcAft>
              <a:buSzPts val="1110"/>
              <a:buFont typeface="Work Sans"/>
              <a:buAutoNum type="arabicPeriod"/>
            </a:pPr>
            <a:r>
              <a:rPr lang="en" sz="1110">
                <a:latin typeface="Work Sans"/>
                <a:ea typeface="Work Sans"/>
                <a:cs typeface="Work Sans"/>
                <a:sym typeface="Work Sans"/>
              </a:rPr>
              <a:t>Make sure that there is sufficient contrast between any background and foreground text/images. The color contrast ratio should 4.5:1 for normal text, 3:1 for large text (18 point and larger font or 14 point bold and larger font), and 3:1 for graphics.</a:t>
            </a:r>
            <a:endParaRPr sz="1110">
              <a:latin typeface="Work Sans"/>
              <a:ea typeface="Work Sans"/>
              <a:cs typeface="Work Sans"/>
              <a:sym typeface="Work Sans"/>
            </a:endParaRPr>
          </a:p>
        </p:txBody>
      </p:sp>
      <p:pic>
        <p:nvPicPr>
          <p:cNvPr id="14" name="Audio 13">
            <a:hlinkClick r:id="" action="ppaction://media"/>
            <a:extLst>
              <a:ext uri="{FF2B5EF4-FFF2-40B4-BE49-F238E27FC236}">
                <a16:creationId xmlns:a16="http://schemas.microsoft.com/office/drawing/2014/main" id="{E6339D9C-FDEA-E9A6-AAEC-E1F84798CB4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1670"/>
    </mc:Choice>
    <mc:Fallback xmlns="">
      <p:transition spd="slow" advTm="41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56"/>
          <p:cNvSpPr txBox="1">
            <a:spLocks noGrp="1"/>
          </p:cNvSpPr>
          <p:nvPr>
            <p:ph type="title"/>
          </p:nvPr>
        </p:nvSpPr>
        <p:spPr>
          <a:xfrm>
            <a:off x="2063225" y="937999"/>
            <a:ext cx="4795200" cy="514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000">
                <a:solidFill>
                  <a:srgbClr val="80C1CD"/>
                </a:solidFill>
              </a:rPr>
              <a:t>Alt text for images</a:t>
            </a:r>
            <a:endParaRPr sz="3000">
              <a:solidFill>
                <a:srgbClr val="80C1CD"/>
              </a:solidFill>
            </a:endParaRPr>
          </a:p>
        </p:txBody>
      </p:sp>
      <p:sp>
        <p:nvSpPr>
          <p:cNvPr id="544" name="Google Shape;544;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23</a:t>
            </a:fld>
            <a:endParaRPr>
              <a:solidFill>
                <a:schemeClr val="lt1"/>
              </a:solidFill>
            </a:endParaRPr>
          </a:p>
        </p:txBody>
      </p:sp>
      <p:pic>
        <p:nvPicPr>
          <p:cNvPr id="545" name="Google Shape;545;p56"/>
          <p:cNvPicPr preferRelativeResize="0"/>
          <p:nvPr/>
        </p:nvPicPr>
        <p:blipFill rotWithShape="1">
          <a:blip r:embed="rId5">
            <a:alphaModFix/>
          </a:blip>
          <a:srcRect/>
          <a:stretch/>
        </p:blipFill>
        <p:spPr>
          <a:xfrm>
            <a:off x="0" y="25"/>
            <a:ext cx="1810100" cy="2418924"/>
          </a:xfrm>
          <a:prstGeom prst="rect">
            <a:avLst/>
          </a:prstGeom>
          <a:noFill/>
          <a:ln>
            <a:noFill/>
          </a:ln>
        </p:spPr>
      </p:pic>
      <p:cxnSp>
        <p:nvCxnSpPr>
          <p:cNvPr id="546" name="Google Shape;546;p56"/>
          <p:cNvCxnSpPr/>
          <p:nvPr/>
        </p:nvCxnSpPr>
        <p:spPr>
          <a:xfrm flipH="1">
            <a:off x="2139400" y="1552700"/>
            <a:ext cx="5317500" cy="4500"/>
          </a:xfrm>
          <a:prstGeom prst="straightConnector1">
            <a:avLst/>
          </a:prstGeom>
          <a:noFill/>
          <a:ln w="28575" cap="flat" cmpd="sng">
            <a:solidFill>
              <a:srgbClr val="AAD74C"/>
            </a:solidFill>
            <a:prstDash val="solid"/>
            <a:round/>
            <a:headEnd type="none" w="med" len="med"/>
            <a:tailEnd type="none" w="med" len="med"/>
          </a:ln>
        </p:spPr>
      </p:cxnSp>
      <p:cxnSp>
        <p:nvCxnSpPr>
          <p:cNvPr id="547" name="Google Shape;547;p56"/>
          <p:cNvCxnSpPr/>
          <p:nvPr/>
        </p:nvCxnSpPr>
        <p:spPr>
          <a:xfrm rot="10800000">
            <a:off x="7445575" y="-125"/>
            <a:ext cx="0" cy="5134500"/>
          </a:xfrm>
          <a:prstGeom prst="straightConnector1">
            <a:avLst/>
          </a:prstGeom>
          <a:noFill/>
          <a:ln w="28575" cap="flat" cmpd="sng">
            <a:solidFill>
              <a:srgbClr val="AAD74C"/>
            </a:solidFill>
            <a:prstDash val="solid"/>
            <a:round/>
            <a:headEnd type="none" w="med" len="med"/>
            <a:tailEnd type="none" w="med" len="med"/>
          </a:ln>
        </p:spPr>
      </p:cxnSp>
      <p:sp>
        <p:nvSpPr>
          <p:cNvPr id="548" name="Google Shape;548;p56"/>
          <p:cNvSpPr txBox="1">
            <a:spLocks noGrp="1"/>
          </p:cNvSpPr>
          <p:nvPr>
            <p:ph type="body" idx="2"/>
          </p:nvPr>
        </p:nvSpPr>
        <p:spPr>
          <a:xfrm>
            <a:off x="2063225" y="1814200"/>
            <a:ext cx="3827700" cy="172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dirty="0">
                <a:latin typeface="Work Sans"/>
                <a:ea typeface="Work Sans"/>
                <a:cs typeface="Work Sans"/>
                <a:sym typeface="Work Sans"/>
              </a:rPr>
              <a:t>Alt text is a short-written description of an image that screen readers use to describe images.</a:t>
            </a:r>
            <a:endParaRPr sz="1100" dirty="0">
              <a:latin typeface="Work Sans"/>
              <a:ea typeface="Work Sans"/>
              <a:cs typeface="Work Sans"/>
              <a:sym typeface="Work Sans"/>
            </a:endParaRPr>
          </a:p>
          <a:p>
            <a:pPr marL="0" lvl="0" indent="0" algn="l" rtl="0">
              <a:spcBef>
                <a:spcPts val="1200"/>
              </a:spcBef>
              <a:spcAft>
                <a:spcPts val="0"/>
              </a:spcAft>
              <a:buNone/>
            </a:pPr>
            <a:r>
              <a:rPr lang="en" sz="1100" dirty="0">
                <a:latin typeface="Work Sans"/>
                <a:ea typeface="Work Sans"/>
                <a:cs typeface="Work Sans"/>
                <a:sym typeface="Work Sans"/>
              </a:rPr>
              <a:t>Screen readers will read the alt text out loud, giving the user the ability to understand the context of an image.</a:t>
            </a:r>
            <a:endParaRPr sz="1100" dirty="0">
              <a:latin typeface="Work Sans"/>
              <a:ea typeface="Work Sans"/>
              <a:cs typeface="Work Sans"/>
              <a:sym typeface="Work Sans"/>
            </a:endParaRPr>
          </a:p>
          <a:p>
            <a:pPr marL="0" lvl="0" indent="0" algn="l" rtl="0">
              <a:spcBef>
                <a:spcPts val="1200"/>
              </a:spcBef>
              <a:spcAft>
                <a:spcPts val="1200"/>
              </a:spcAft>
              <a:buNone/>
            </a:pPr>
            <a:r>
              <a:rPr lang="en" sz="1100" dirty="0">
                <a:latin typeface="Work Sans"/>
                <a:ea typeface="Work Sans"/>
                <a:cs typeface="Work Sans"/>
                <a:sym typeface="Work Sans"/>
              </a:rPr>
              <a:t>It is important to note that only images that are informative need alt text, decorative images do not. </a:t>
            </a:r>
            <a:endParaRPr sz="1110" dirty="0">
              <a:latin typeface="Work Sans"/>
              <a:ea typeface="Work Sans"/>
              <a:cs typeface="Work Sans"/>
              <a:sym typeface="Work Sans"/>
            </a:endParaRPr>
          </a:p>
        </p:txBody>
      </p:sp>
      <p:pic>
        <p:nvPicPr>
          <p:cNvPr id="549" name="Google Shape;549;p56">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6179050" y="1890401"/>
            <a:ext cx="2533051" cy="1424655"/>
          </a:xfrm>
          <a:prstGeom prst="rect">
            <a:avLst/>
          </a:prstGeom>
          <a:noFill/>
          <a:ln>
            <a:noFill/>
          </a:ln>
        </p:spPr>
      </p:pic>
      <p:pic>
        <p:nvPicPr>
          <p:cNvPr id="15" name="Audio 14">
            <a:hlinkClick r:id="" action="ppaction://media"/>
            <a:extLst>
              <a:ext uri="{FF2B5EF4-FFF2-40B4-BE49-F238E27FC236}">
                <a16:creationId xmlns:a16="http://schemas.microsoft.com/office/drawing/2014/main" id="{861F9935-135C-7617-3CA4-6729FC3D5A8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5371"/>
    </mc:Choice>
    <mc:Fallback xmlns="">
      <p:transition spd="slow" advTm="25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pic>
        <p:nvPicPr>
          <p:cNvPr id="555" name="Google Shape;555;p57" descr="Graphical user interface, text, application&#10;&#10;Description automatically generated"/>
          <p:cNvPicPr preferRelativeResize="0"/>
          <p:nvPr/>
        </p:nvPicPr>
        <p:blipFill rotWithShape="1">
          <a:blip r:embed="rId5">
            <a:alphaModFix/>
          </a:blip>
          <a:srcRect l="830" t="556" r="1484"/>
          <a:stretch/>
        </p:blipFill>
        <p:spPr>
          <a:xfrm>
            <a:off x="7350800" y="2512450"/>
            <a:ext cx="1434850" cy="2132274"/>
          </a:xfrm>
          <a:prstGeom prst="rect">
            <a:avLst/>
          </a:prstGeom>
          <a:noFill/>
          <a:ln w="9525" cap="flat" cmpd="sng">
            <a:solidFill>
              <a:schemeClr val="lt2"/>
            </a:solidFill>
            <a:prstDash val="solid"/>
            <a:round/>
            <a:headEnd type="none" w="sm" len="sm"/>
            <a:tailEnd type="none" w="sm" len="sm"/>
          </a:ln>
        </p:spPr>
      </p:pic>
      <p:pic>
        <p:nvPicPr>
          <p:cNvPr id="556" name="Google Shape;556;p57"/>
          <p:cNvPicPr preferRelativeResize="0"/>
          <p:nvPr/>
        </p:nvPicPr>
        <p:blipFill rotWithShape="1">
          <a:blip r:embed="rId6">
            <a:alphaModFix/>
          </a:blip>
          <a:srcRect t="2153" b="2153"/>
          <a:stretch/>
        </p:blipFill>
        <p:spPr>
          <a:xfrm>
            <a:off x="7413222" y="669650"/>
            <a:ext cx="1319700" cy="704400"/>
          </a:xfrm>
          <a:prstGeom prst="rect">
            <a:avLst/>
          </a:prstGeom>
          <a:noFill/>
          <a:ln w="9525" cap="flat" cmpd="sng">
            <a:solidFill>
              <a:schemeClr val="lt2"/>
            </a:solidFill>
            <a:prstDash val="solid"/>
            <a:round/>
            <a:headEnd type="none" w="sm" len="sm"/>
            <a:tailEnd type="none" w="sm" len="sm"/>
          </a:ln>
        </p:spPr>
      </p:pic>
      <p:sp>
        <p:nvSpPr>
          <p:cNvPr id="557" name="Google Shape;557;p57"/>
          <p:cNvSpPr txBox="1">
            <a:spLocks noGrp="1"/>
          </p:cNvSpPr>
          <p:nvPr>
            <p:ph type="title"/>
          </p:nvPr>
        </p:nvSpPr>
        <p:spPr>
          <a:xfrm>
            <a:off x="276575" y="373475"/>
            <a:ext cx="2098200" cy="12444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600" b="0">
                <a:latin typeface="Montserrat Medium"/>
                <a:ea typeface="Montserrat Medium"/>
                <a:cs typeface="Montserrat Medium"/>
                <a:sym typeface="Montserrat Medium"/>
              </a:rPr>
              <a:t>How to add:</a:t>
            </a:r>
            <a:endParaRPr sz="1600" b="0">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a:solidFill>
                  <a:schemeClr val="lt1"/>
                </a:solidFill>
              </a:rPr>
              <a:t>Alt text for images</a:t>
            </a:r>
            <a:endParaRPr>
              <a:solidFill>
                <a:schemeClr val="lt1"/>
              </a:solidFill>
            </a:endParaRPr>
          </a:p>
        </p:txBody>
      </p:sp>
      <p:sp>
        <p:nvSpPr>
          <p:cNvPr id="558" name="Google Shape;558;p57"/>
          <p:cNvSpPr txBox="1">
            <a:spLocks noGrp="1"/>
          </p:cNvSpPr>
          <p:nvPr>
            <p:ph type="body" idx="1"/>
          </p:nvPr>
        </p:nvSpPr>
        <p:spPr>
          <a:xfrm>
            <a:off x="2975975" y="2519100"/>
            <a:ext cx="4115700" cy="231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10" b="1" dirty="0">
                <a:solidFill>
                  <a:srgbClr val="142F54"/>
                </a:solidFill>
              </a:rPr>
              <a:t>Alt text is not required</a:t>
            </a:r>
            <a:br>
              <a:rPr lang="en" sz="1110" b="1" dirty="0">
                <a:solidFill>
                  <a:schemeClr val="accent6"/>
                </a:solidFill>
              </a:rPr>
            </a:br>
            <a:r>
              <a:rPr lang="en" sz="1110" dirty="0">
                <a:latin typeface="Work Sans"/>
                <a:ea typeface="Work Sans"/>
                <a:cs typeface="Work Sans"/>
                <a:sym typeface="Work Sans"/>
              </a:rPr>
              <a:t>Decorative images don’t add any information to the context of a page.</a:t>
            </a:r>
            <a:endParaRPr sz="1110" dirty="0">
              <a:latin typeface="Work Sans"/>
              <a:ea typeface="Work Sans"/>
              <a:cs typeface="Work Sans"/>
              <a:sym typeface="Work Sans"/>
            </a:endParaRPr>
          </a:p>
          <a:p>
            <a:pPr marL="274320" lvl="0" indent="-207645" algn="l" rtl="0">
              <a:spcBef>
                <a:spcPts val="1200"/>
              </a:spcBef>
              <a:spcAft>
                <a:spcPts val="0"/>
              </a:spcAft>
              <a:buSzPts val="1110"/>
              <a:buFont typeface="Work Sans"/>
              <a:buAutoNum type="arabicPeriod"/>
            </a:pPr>
            <a:r>
              <a:rPr lang="en" sz="1110" dirty="0">
                <a:latin typeface="Work Sans"/>
                <a:ea typeface="Work Sans"/>
                <a:cs typeface="Work Sans"/>
                <a:sym typeface="Work Sans"/>
              </a:rPr>
              <a:t>Image used as part of the design.</a:t>
            </a:r>
            <a:endParaRPr sz="1110" dirty="0">
              <a:latin typeface="Work Sans"/>
              <a:ea typeface="Work Sans"/>
              <a:cs typeface="Work Sans"/>
              <a:sym typeface="Work Sans"/>
            </a:endParaRPr>
          </a:p>
          <a:p>
            <a:pPr marL="274320" lvl="0" indent="-207645" algn="l" rtl="0">
              <a:spcBef>
                <a:spcPts val="500"/>
              </a:spcBef>
              <a:spcAft>
                <a:spcPts val="0"/>
              </a:spcAft>
              <a:buSzPts val="1110"/>
              <a:buFont typeface="Work Sans"/>
              <a:buAutoNum type="arabicPeriod"/>
            </a:pPr>
            <a:r>
              <a:rPr lang="en" sz="1110" dirty="0">
                <a:latin typeface="Work Sans"/>
                <a:ea typeface="Work Sans"/>
                <a:cs typeface="Work Sans"/>
                <a:sym typeface="Work Sans"/>
              </a:rPr>
              <a:t>Image as part of a text link.</a:t>
            </a:r>
            <a:endParaRPr sz="1110" dirty="0">
              <a:latin typeface="Work Sans"/>
              <a:ea typeface="Work Sans"/>
              <a:cs typeface="Work Sans"/>
              <a:sym typeface="Work Sans"/>
            </a:endParaRPr>
          </a:p>
          <a:p>
            <a:pPr marL="274320" lvl="0" indent="-207645" algn="l" rtl="0">
              <a:spcBef>
                <a:spcPts val="500"/>
              </a:spcBef>
              <a:spcAft>
                <a:spcPts val="0"/>
              </a:spcAft>
              <a:buSzPts val="1110"/>
              <a:buFont typeface="Work Sans"/>
              <a:buAutoNum type="arabicPeriod"/>
            </a:pPr>
            <a:r>
              <a:rPr lang="en" sz="1110" dirty="0">
                <a:latin typeface="Work Sans"/>
                <a:ea typeface="Work Sans"/>
                <a:cs typeface="Work Sans"/>
                <a:sym typeface="Work Sans"/>
              </a:rPr>
              <a:t>Image with adjacent text alternative.</a:t>
            </a:r>
            <a:endParaRPr sz="1110" dirty="0">
              <a:latin typeface="Work Sans"/>
              <a:ea typeface="Work Sans"/>
              <a:cs typeface="Work Sans"/>
              <a:sym typeface="Work Sans"/>
            </a:endParaRPr>
          </a:p>
          <a:p>
            <a:pPr marL="274320" lvl="0" indent="-207645" algn="l" rtl="0">
              <a:spcBef>
                <a:spcPts val="500"/>
              </a:spcBef>
              <a:spcAft>
                <a:spcPts val="0"/>
              </a:spcAft>
              <a:buSzPts val="1110"/>
              <a:buFont typeface="Work Sans"/>
              <a:buAutoNum type="arabicPeriod"/>
            </a:pPr>
            <a:r>
              <a:rPr lang="en" sz="1110" dirty="0">
                <a:latin typeface="Work Sans"/>
                <a:ea typeface="Work Sans"/>
                <a:cs typeface="Work Sans"/>
                <a:sym typeface="Work Sans"/>
              </a:rPr>
              <a:t>Image used for visual interest to page.</a:t>
            </a:r>
            <a:endParaRPr sz="1110" dirty="0">
              <a:latin typeface="Work Sans"/>
              <a:ea typeface="Work Sans"/>
              <a:cs typeface="Work Sans"/>
              <a:sym typeface="Work Sans"/>
            </a:endParaRPr>
          </a:p>
          <a:p>
            <a:pPr marL="0" lvl="0" indent="0" algn="l" rtl="0">
              <a:spcBef>
                <a:spcPts val="500"/>
              </a:spcBef>
              <a:spcAft>
                <a:spcPts val="0"/>
              </a:spcAft>
              <a:buNone/>
            </a:pPr>
            <a:r>
              <a:rPr lang="en" sz="1110" dirty="0">
                <a:latin typeface="Work Sans"/>
                <a:ea typeface="Work Sans"/>
                <a:cs typeface="Work Sans"/>
                <a:sym typeface="Work Sans"/>
              </a:rPr>
              <a:t>Simply check the box to mark it as </a:t>
            </a:r>
            <a:r>
              <a:rPr lang="en" sz="1110" b="1" dirty="0">
                <a:latin typeface="Work Sans"/>
                <a:ea typeface="Work Sans"/>
                <a:cs typeface="Work Sans"/>
                <a:sym typeface="Work Sans"/>
              </a:rPr>
              <a:t>Decorative.</a:t>
            </a:r>
            <a:endParaRPr sz="1110" b="1" dirty="0">
              <a:latin typeface="Work Sans"/>
              <a:ea typeface="Work Sans"/>
              <a:cs typeface="Work Sans"/>
              <a:sym typeface="Work Sans"/>
            </a:endParaRPr>
          </a:p>
          <a:p>
            <a:pPr marL="0" lvl="0" indent="0" algn="l" rtl="0">
              <a:spcBef>
                <a:spcPts val="1200"/>
              </a:spcBef>
              <a:spcAft>
                <a:spcPts val="0"/>
              </a:spcAft>
              <a:buNone/>
            </a:pPr>
            <a:endParaRPr sz="1110" dirty="0"/>
          </a:p>
          <a:p>
            <a:pPr marL="0" lvl="0" indent="0" algn="l" rtl="0">
              <a:spcBef>
                <a:spcPts val="1200"/>
              </a:spcBef>
              <a:spcAft>
                <a:spcPts val="1200"/>
              </a:spcAft>
              <a:buNone/>
            </a:pPr>
            <a:endParaRPr sz="1110" dirty="0"/>
          </a:p>
        </p:txBody>
      </p:sp>
      <p:sp>
        <p:nvSpPr>
          <p:cNvPr id="559" name="Google Shape;559;p57"/>
          <p:cNvSpPr txBox="1">
            <a:spLocks noGrp="1"/>
          </p:cNvSpPr>
          <p:nvPr>
            <p:ph type="body" idx="1"/>
          </p:nvPr>
        </p:nvSpPr>
        <p:spPr>
          <a:xfrm>
            <a:off x="2975975" y="298700"/>
            <a:ext cx="4354500" cy="208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10" b="1">
                <a:solidFill>
                  <a:srgbClr val="142F54"/>
                </a:solidFill>
              </a:rPr>
              <a:t>Alt text is required</a:t>
            </a:r>
            <a:endParaRPr sz="1310" b="1">
              <a:solidFill>
                <a:schemeClr val="accent6"/>
              </a:solidFill>
            </a:endParaRPr>
          </a:p>
          <a:p>
            <a:pPr marL="274320" lvl="0" indent="-207645" algn="l" rtl="0">
              <a:spcBef>
                <a:spcPts val="1200"/>
              </a:spcBef>
              <a:spcAft>
                <a:spcPts val="0"/>
              </a:spcAft>
              <a:buSzPts val="1110"/>
              <a:buFont typeface="Work Sans"/>
              <a:buAutoNum type="arabicPeriod"/>
            </a:pPr>
            <a:r>
              <a:rPr lang="en" sz="1110">
                <a:latin typeface="Work Sans"/>
                <a:ea typeface="Work Sans"/>
                <a:cs typeface="Work Sans"/>
                <a:sym typeface="Work Sans"/>
              </a:rPr>
              <a:t>Right click on your image and then click </a:t>
            </a:r>
            <a:r>
              <a:rPr lang="en" sz="1110" b="1">
                <a:latin typeface="Work Sans"/>
                <a:ea typeface="Work Sans"/>
                <a:cs typeface="Work Sans"/>
                <a:sym typeface="Work Sans"/>
              </a:rPr>
              <a:t>Edit Alt Text.</a:t>
            </a:r>
            <a:endParaRPr sz="1110" b="1">
              <a:latin typeface="Work Sans"/>
              <a:ea typeface="Work Sans"/>
              <a:cs typeface="Work Sans"/>
              <a:sym typeface="Work Sans"/>
            </a:endParaRPr>
          </a:p>
          <a:p>
            <a:pPr marL="274320" lvl="0" indent="-207645" algn="l" rtl="0">
              <a:spcBef>
                <a:spcPts val="500"/>
              </a:spcBef>
              <a:spcAft>
                <a:spcPts val="0"/>
              </a:spcAft>
              <a:buSzPts val="1110"/>
              <a:buFont typeface="Work Sans"/>
              <a:buAutoNum type="arabicPeriod"/>
            </a:pPr>
            <a:r>
              <a:rPr lang="en" sz="1110">
                <a:latin typeface="Work Sans"/>
                <a:ea typeface="Work Sans"/>
                <a:cs typeface="Work Sans"/>
                <a:sym typeface="Work Sans"/>
              </a:rPr>
              <a:t>Provide accurate alternate text to your image.</a:t>
            </a:r>
            <a:endParaRPr sz="1110">
              <a:latin typeface="Work Sans"/>
              <a:ea typeface="Work Sans"/>
              <a:cs typeface="Work Sans"/>
              <a:sym typeface="Work Sans"/>
            </a:endParaRPr>
          </a:p>
          <a:p>
            <a:pPr marL="274320" lvl="0" indent="-207645" algn="l" rtl="0">
              <a:spcBef>
                <a:spcPts val="500"/>
              </a:spcBef>
              <a:spcAft>
                <a:spcPts val="0"/>
              </a:spcAft>
              <a:buSzPts val="1110"/>
              <a:buFont typeface="Work Sans"/>
              <a:buAutoNum type="arabicPeriod"/>
            </a:pPr>
            <a:r>
              <a:rPr lang="en" sz="1110">
                <a:latin typeface="Work Sans"/>
                <a:ea typeface="Work Sans"/>
                <a:cs typeface="Work Sans"/>
                <a:sym typeface="Work Sans"/>
              </a:rPr>
              <a:t>Short alt text is less than 125 characters.</a:t>
            </a:r>
            <a:endParaRPr sz="1110">
              <a:latin typeface="Work Sans"/>
              <a:ea typeface="Work Sans"/>
              <a:cs typeface="Work Sans"/>
              <a:sym typeface="Work Sans"/>
            </a:endParaRPr>
          </a:p>
          <a:p>
            <a:pPr marL="274320" lvl="0" indent="-207645" algn="l" rtl="0">
              <a:spcBef>
                <a:spcPts val="500"/>
              </a:spcBef>
              <a:spcAft>
                <a:spcPts val="0"/>
              </a:spcAft>
              <a:buSzPts val="1110"/>
              <a:buFont typeface="Work Sans"/>
              <a:buAutoNum type="arabicPeriod"/>
            </a:pPr>
            <a:r>
              <a:rPr lang="en" sz="1110">
                <a:latin typeface="Work Sans"/>
                <a:ea typeface="Work Sans"/>
                <a:cs typeface="Work Sans"/>
                <a:sym typeface="Work Sans"/>
              </a:rPr>
              <a:t>Longer alt text can be added a couple of ways in addition to the short alt text. </a:t>
            </a:r>
            <a:endParaRPr sz="1110">
              <a:latin typeface="Work Sans"/>
              <a:ea typeface="Work Sans"/>
              <a:cs typeface="Work Sans"/>
              <a:sym typeface="Work Sans"/>
            </a:endParaRPr>
          </a:p>
          <a:p>
            <a:pPr marL="914400" lvl="1" indent="-299085" algn="l" rtl="0">
              <a:spcBef>
                <a:spcPts val="500"/>
              </a:spcBef>
              <a:spcAft>
                <a:spcPts val="0"/>
              </a:spcAft>
              <a:buSzPts val="1110"/>
              <a:buFont typeface="Work Sans"/>
              <a:buAutoNum type="alphaLcPeriod"/>
            </a:pPr>
            <a:r>
              <a:rPr lang="en" sz="1110">
                <a:latin typeface="Work Sans"/>
                <a:ea typeface="Work Sans"/>
                <a:cs typeface="Work Sans"/>
                <a:sym typeface="Work Sans"/>
              </a:rPr>
              <a:t>You can use a visible caption under the image</a:t>
            </a:r>
            <a:endParaRPr sz="1110">
              <a:latin typeface="Work Sans"/>
              <a:ea typeface="Work Sans"/>
              <a:cs typeface="Work Sans"/>
              <a:sym typeface="Work Sans"/>
            </a:endParaRPr>
          </a:p>
          <a:p>
            <a:pPr marL="914400" lvl="1" indent="-299085" algn="l" rtl="0">
              <a:spcBef>
                <a:spcPts val="500"/>
              </a:spcBef>
              <a:spcAft>
                <a:spcPts val="500"/>
              </a:spcAft>
              <a:buSzPts val="1110"/>
              <a:buFont typeface="Work Sans"/>
              <a:buAutoNum type="alphaLcPeriod"/>
            </a:pPr>
            <a:r>
              <a:rPr lang="en" sz="1110">
                <a:latin typeface="Work Sans"/>
                <a:ea typeface="Work Sans"/>
                <a:cs typeface="Work Sans"/>
                <a:sym typeface="Work Sans"/>
              </a:rPr>
              <a:t>Or a link to a pop up or a separate page.</a:t>
            </a:r>
            <a:endParaRPr sz="1110"/>
          </a:p>
        </p:txBody>
      </p:sp>
      <p:cxnSp>
        <p:nvCxnSpPr>
          <p:cNvPr id="560" name="Google Shape;560;p57"/>
          <p:cNvCxnSpPr/>
          <p:nvPr/>
        </p:nvCxnSpPr>
        <p:spPr>
          <a:xfrm>
            <a:off x="6398725" y="4522187"/>
            <a:ext cx="973500" cy="0"/>
          </a:xfrm>
          <a:prstGeom prst="straightConnector1">
            <a:avLst/>
          </a:prstGeom>
          <a:noFill/>
          <a:ln w="9525" cap="flat" cmpd="sng">
            <a:solidFill>
              <a:srgbClr val="142F54"/>
            </a:solidFill>
            <a:prstDash val="solid"/>
            <a:round/>
            <a:headEnd type="none" w="med" len="med"/>
            <a:tailEnd type="triangle" w="med" len="med"/>
          </a:ln>
        </p:spPr>
      </p:cxnSp>
      <p:pic>
        <p:nvPicPr>
          <p:cNvPr id="18" name="Audio 17">
            <a:hlinkClick r:id="" action="ppaction://media"/>
            <a:extLst>
              <a:ext uri="{FF2B5EF4-FFF2-40B4-BE49-F238E27FC236}">
                <a16:creationId xmlns:a16="http://schemas.microsoft.com/office/drawing/2014/main" id="{F68EB526-6095-B252-9271-F79CE7E86D9D}"/>
              </a:ext>
            </a:extLst>
          </p:cNvPr>
          <p:cNvPicPr>
            <a:picLocks noChangeAspect="1"/>
          </p:cNvPicPr>
          <p:nvPr>
            <a:audioFile r:link="rId1"/>
            <p:extLst>
              <p:ext uri="{DAA4B4D4-6D71-4841-9C94-3DE7FCFB9230}">
                <p14:media xmlns:p14="http://schemas.microsoft.com/office/powerpoint/2010/main" r:embed="rId2">
                  <p14:trim st="3168"/>
                </p14:media>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0444"/>
    </mc:Choice>
    <mc:Fallback xmlns="">
      <p:transition spd="slow" advTm="60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sp>
        <p:nvSpPr>
          <p:cNvPr id="557" name="Google Shape;557;p57"/>
          <p:cNvSpPr txBox="1">
            <a:spLocks noGrp="1"/>
          </p:cNvSpPr>
          <p:nvPr>
            <p:ph type="title"/>
          </p:nvPr>
        </p:nvSpPr>
        <p:spPr>
          <a:xfrm>
            <a:off x="276575" y="373475"/>
            <a:ext cx="2098200" cy="12444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600" b="0">
                <a:latin typeface="Montserrat Medium"/>
                <a:ea typeface="Montserrat Medium"/>
                <a:cs typeface="Montserrat Medium"/>
                <a:sym typeface="Montserrat Medium"/>
              </a:rPr>
              <a:t>How to add:</a:t>
            </a:r>
            <a:endParaRPr sz="1600" b="0">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a:solidFill>
                  <a:schemeClr val="lt1"/>
                </a:solidFill>
              </a:rPr>
              <a:t>Alt text for images</a:t>
            </a:r>
            <a:endParaRPr>
              <a:solidFill>
                <a:schemeClr val="lt1"/>
              </a:solidFill>
            </a:endParaRPr>
          </a:p>
        </p:txBody>
      </p:sp>
      <p:pic>
        <p:nvPicPr>
          <p:cNvPr id="3" name="alt text">
            <a:hlinkClick r:id="" action="ppaction://media"/>
            <a:extLst>
              <a:ext uri="{FF2B5EF4-FFF2-40B4-BE49-F238E27FC236}">
                <a16:creationId xmlns:a16="http://schemas.microsoft.com/office/drawing/2014/main" id="{E76CB42A-601E-25CE-5AA5-BE9AA1AECF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901255313"/>
      </p:ext>
    </p:extLst>
  </p:cSld>
  <p:clrMapOvr>
    <a:masterClrMapping/>
  </p:clrMapOvr>
  <mc:AlternateContent xmlns:mc="http://schemas.openxmlformats.org/markup-compatibility/2006" xmlns:p14="http://schemas.microsoft.com/office/powerpoint/2010/main">
    <mc:Choice Requires="p14">
      <p:transition spd="slow" p14:dur="2000" advTm="60444"/>
    </mc:Choice>
    <mc:Fallback xmlns="">
      <p:transition spd="slow" advTm="60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sp>
        <p:nvSpPr>
          <p:cNvPr id="566" name="Google Shape;566;p58"/>
          <p:cNvSpPr txBox="1">
            <a:spLocks noGrp="1"/>
          </p:cNvSpPr>
          <p:nvPr>
            <p:ph type="title"/>
          </p:nvPr>
        </p:nvSpPr>
        <p:spPr>
          <a:xfrm>
            <a:off x="276575" y="373475"/>
            <a:ext cx="2187900" cy="25299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600" b="0">
                <a:latin typeface="Montserrat Medium"/>
                <a:ea typeface="Montserrat Medium"/>
                <a:cs typeface="Montserrat Medium"/>
                <a:sym typeface="Montserrat Medium"/>
              </a:rPr>
              <a:t>Tips &amp; examples:</a:t>
            </a:r>
            <a:br>
              <a:rPr lang="en">
                <a:solidFill>
                  <a:schemeClr val="lt1"/>
                </a:solidFill>
              </a:rPr>
            </a:br>
            <a:r>
              <a:rPr lang="en">
                <a:solidFill>
                  <a:schemeClr val="lt1"/>
                </a:solidFill>
              </a:rPr>
              <a:t>Alt text for images</a:t>
            </a:r>
            <a:endParaRPr>
              <a:solidFill>
                <a:schemeClr val="lt1"/>
              </a:solidFill>
            </a:endParaRPr>
          </a:p>
        </p:txBody>
      </p:sp>
      <p:sp>
        <p:nvSpPr>
          <p:cNvPr id="567" name="Google Shape;567;p58"/>
          <p:cNvSpPr txBox="1">
            <a:spLocks noGrp="1"/>
          </p:cNvSpPr>
          <p:nvPr>
            <p:ph type="body" idx="1"/>
          </p:nvPr>
        </p:nvSpPr>
        <p:spPr>
          <a:xfrm>
            <a:off x="2975975" y="298700"/>
            <a:ext cx="4354500" cy="208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10" b="1">
                <a:solidFill>
                  <a:srgbClr val="142F54"/>
                </a:solidFill>
              </a:rPr>
              <a:t>Tips for writing proper alt text</a:t>
            </a:r>
            <a:endParaRPr sz="1310" b="1">
              <a:solidFill>
                <a:srgbClr val="142F54"/>
              </a:solidFill>
            </a:endParaRPr>
          </a:p>
          <a:p>
            <a:pPr marL="274320" lvl="0" indent="-207645" algn="l" rtl="0">
              <a:spcBef>
                <a:spcPts val="1200"/>
              </a:spcBef>
              <a:spcAft>
                <a:spcPts val="0"/>
              </a:spcAft>
              <a:buSzPts val="1110"/>
              <a:buFont typeface="Work Sans"/>
              <a:buAutoNum type="arabicPeriod"/>
            </a:pPr>
            <a:r>
              <a:rPr lang="en" sz="1110">
                <a:latin typeface="Work Sans"/>
                <a:ea typeface="Work Sans"/>
                <a:cs typeface="Work Sans"/>
                <a:sym typeface="Work Sans"/>
              </a:rPr>
              <a:t>Be as descriptive and specific as possible.</a:t>
            </a:r>
            <a:endParaRPr sz="1110">
              <a:latin typeface="Work Sans"/>
              <a:ea typeface="Work Sans"/>
              <a:cs typeface="Work Sans"/>
              <a:sym typeface="Work Sans"/>
            </a:endParaRPr>
          </a:p>
          <a:p>
            <a:pPr marL="274320" lvl="0" indent="-207645" algn="l" rtl="0">
              <a:spcBef>
                <a:spcPts val="500"/>
              </a:spcBef>
              <a:spcAft>
                <a:spcPts val="0"/>
              </a:spcAft>
              <a:buSzPts val="1110"/>
              <a:buFont typeface="Work Sans"/>
              <a:buAutoNum type="arabicPeriod"/>
            </a:pPr>
            <a:r>
              <a:rPr lang="en" sz="1110">
                <a:latin typeface="Work Sans"/>
                <a:ea typeface="Work Sans"/>
                <a:cs typeface="Work Sans"/>
                <a:sym typeface="Work Sans"/>
              </a:rPr>
              <a:t>Keep alt text short, around 125 characters.</a:t>
            </a:r>
            <a:endParaRPr sz="1110">
              <a:latin typeface="Work Sans"/>
              <a:ea typeface="Work Sans"/>
              <a:cs typeface="Work Sans"/>
              <a:sym typeface="Work Sans"/>
            </a:endParaRPr>
          </a:p>
          <a:p>
            <a:pPr marL="274320" lvl="0" indent="-207645" algn="l" rtl="0">
              <a:spcBef>
                <a:spcPts val="500"/>
              </a:spcBef>
              <a:spcAft>
                <a:spcPts val="500"/>
              </a:spcAft>
              <a:buSzPts val="1110"/>
              <a:buFont typeface="Work Sans"/>
              <a:buAutoNum type="arabicPeriod"/>
            </a:pPr>
            <a:r>
              <a:rPr lang="en" sz="1110">
                <a:latin typeface="Work Sans"/>
                <a:ea typeface="Work Sans"/>
                <a:cs typeface="Work Sans"/>
                <a:sym typeface="Work Sans"/>
              </a:rPr>
              <a:t>Do not include “Picture of” or “Image of” in your alt text — because you are using alt text the user already knows it’s a picture or image.</a:t>
            </a:r>
            <a:endParaRPr sz="1110" b="1">
              <a:solidFill>
                <a:srgbClr val="142F54"/>
              </a:solidFill>
            </a:endParaRPr>
          </a:p>
        </p:txBody>
      </p:sp>
      <p:sp>
        <p:nvSpPr>
          <p:cNvPr id="568" name="Google Shape;568;p58"/>
          <p:cNvSpPr txBox="1"/>
          <p:nvPr/>
        </p:nvSpPr>
        <p:spPr>
          <a:xfrm>
            <a:off x="3028075" y="3606413"/>
            <a:ext cx="1780800" cy="459600"/>
          </a:xfrm>
          <a:prstGeom prst="rect">
            <a:avLst/>
          </a:prstGeom>
          <a:noFill/>
          <a:ln>
            <a:noFill/>
          </a:ln>
        </p:spPr>
        <p:txBody>
          <a:bodyPr spcFirstLastPara="1" wrap="square" lIns="0" tIns="45700" rIns="91425" bIns="45700" anchor="t" anchorCtr="0">
            <a:spAutoFit/>
          </a:bodyPr>
          <a:lstStyle/>
          <a:p>
            <a:pPr marL="0" lvl="0" indent="0" algn="ctr" rtl="0">
              <a:lnSpc>
                <a:spcPct val="115000"/>
              </a:lnSpc>
              <a:spcBef>
                <a:spcPts val="0"/>
              </a:spcBef>
              <a:spcAft>
                <a:spcPts val="1200"/>
              </a:spcAft>
              <a:buNone/>
            </a:pPr>
            <a:r>
              <a:rPr lang="en" sz="1110">
                <a:solidFill>
                  <a:srgbClr val="00829B"/>
                </a:solidFill>
                <a:latin typeface="Work Sans Medium"/>
                <a:ea typeface="Work Sans Medium"/>
                <a:cs typeface="Work Sans Medium"/>
                <a:sym typeface="Work Sans Medium"/>
              </a:rPr>
              <a:t>Alt Text:</a:t>
            </a:r>
            <a:br>
              <a:rPr lang="en" sz="1110">
                <a:solidFill>
                  <a:schemeClr val="dk2"/>
                </a:solidFill>
                <a:latin typeface="Work Sans"/>
                <a:ea typeface="Work Sans"/>
                <a:cs typeface="Work Sans"/>
                <a:sym typeface="Work Sans"/>
              </a:rPr>
            </a:br>
            <a:r>
              <a:rPr lang="en" sz="1110">
                <a:solidFill>
                  <a:schemeClr val="dk2"/>
                </a:solidFill>
                <a:latin typeface="Work Sans"/>
                <a:ea typeface="Work Sans"/>
                <a:cs typeface="Work Sans"/>
                <a:sym typeface="Work Sans"/>
              </a:rPr>
              <a:t>Equisolve logo</a:t>
            </a:r>
            <a:endParaRPr>
              <a:solidFill>
                <a:schemeClr val="dk2"/>
              </a:solidFill>
              <a:latin typeface="Work Sans"/>
              <a:ea typeface="Work Sans"/>
              <a:cs typeface="Work Sans"/>
              <a:sym typeface="Work Sans"/>
            </a:endParaRPr>
          </a:p>
        </p:txBody>
      </p:sp>
      <p:pic>
        <p:nvPicPr>
          <p:cNvPr id="569" name="Google Shape;569;p58" descr="Polar bear in an arctic landscape"/>
          <p:cNvPicPr preferRelativeResize="0"/>
          <p:nvPr/>
        </p:nvPicPr>
        <p:blipFill rotWithShape="1">
          <a:blip r:embed="rId5">
            <a:alphaModFix/>
          </a:blip>
          <a:srcRect/>
          <a:stretch/>
        </p:blipFill>
        <p:spPr>
          <a:xfrm>
            <a:off x="5005317" y="2253833"/>
            <a:ext cx="1841731" cy="1227521"/>
          </a:xfrm>
          <a:prstGeom prst="rect">
            <a:avLst/>
          </a:prstGeom>
          <a:noFill/>
          <a:ln w="9525" cap="flat" cmpd="sng">
            <a:solidFill>
              <a:schemeClr val="lt2"/>
            </a:solidFill>
            <a:prstDash val="solid"/>
            <a:round/>
            <a:headEnd type="none" w="sm" len="sm"/>
            <a:tailEnd type="none" w="sm" len="sm"/>
          </a:ln>
        </p:spPr>
      </p:pic>
      <p:sp>
        <p:nvSpPr>
          <p:cNvPr id="570" name="Google Shape;570;p58"/>
          <p:cNvSpPr txBox="1"/>
          <p:nvPr/>
        </p:nvSpPr>
        <p:spPr>
          <a:xfrm>
            <a:off x="4996500" y="3619005"/>
            <a:ext cx="1841700" cy="618300"/>
          </a:xfrm>
          <a:prstGeom prst="rect">
            <a:avLst/>
          </a:prstGeom>
          <a:noFill/>
          <a:ln>
            <a:noFill/>
          </a:ln>
        </p:spPr>
        <p:txBody>
          <a:bodyPr spcFirstLastPara="1" wrap="square" lIns="0" tIns="45700" rIns="91425" bIns="45700" anchor="t" anchorCtr="0">
            <a:noAutofit/>
          </a:bodyPr>
          <a:lstStyle/>
          <a:p>
            <a:pPr marL="0" marR="0" lvl="0" indent="0" algn="ctr" rtl="0">
              <a:spcBef>
                <a:spcPts val="0"/>
              </a:spcBef>
              <a:spcAft>
                <a:spcPts val="0"/>
              </a:spcAft>
              <a:buNone/>
            </a:pPr>
            <a:r>
              <a:rPr lang="en" sz="1110">
                <a:solidFill>
                  <a:srgbClr val="00829B"/>
                </a:solidFill>
                <a:latin typeface="Work Sans Medium"/>
                <a:ea typeface="Work Sans Medium"/>
                <a:cs typeface="Work Sans Medium"/>
                <a:sym typeface="Work Sans Medium"/>
              </a:rPr>
              <a:t>Alt Text:</a:t>
            </a:r>
            <a:endParaRPr sz="1110">
              <a:solidFill>
                <a:srgbClr val="00829B"/>
              </a:solidFill>
              <a:latin typeface="Work Sans Medium"/>
              <a:ea typeface="Work Sans Medium"/>
              <a:cs typeface="Work Sans Medium"/>
              <a:sym typeface="Work Sans Medium"/>
            </a:endParaRPr>
          </a:p>
          <a:p>
            <a:pPr marL="0" marR="0" lvl="0" indent="0" algn="ctr" rtl="0">
              <a:spcBef>
                <a:spcPts val="0"/>
              </a:spcBef>
              <a:spcAft>
                <a:spcPts val="0"/>
              </a:spcAft>
              <a:buNone/>
            </a:pPr>
            <a:r>
              <a:rPr lang="en" sz="1110">
                <a:solidFill>
                  <a:schemeClr val="dk2"/>
                </a:solidFill>
                <a:latin typeface="Work Sans"/>
                <a:ea typeface="Work Sans"/>
                <a:cs typeface="Work Sans"/>
                <a:sym typeface="Work Sans"/>
              </a:rPr>
              <a:t>Polar bear laying in</a:t>
            </a:r>
            <a:br>
              <a:rPr lang="en" sz="1110">
                <a:solidFill>
                  <a:schemeClr val="dk2"/>
                </a:solidFill>
                <a:latin typeface="Work Sans"/>
                <a:ea typeface="Work Sans"/>
                <a:cs typeface="Work Sans"/>
                <a:sym typeface="Work Sans"/>
              </a:rPr>
            </a:br>
            <a:r>
              <a:rPr lang="en" sz="1110">
                <a:solidFill>
                  <a:schemeClr val="dk2"/>
                </a:solidFill>
                <a:latin typeface="Work Sans"/>
                <a:ea typeface="Work Sans"/>
                <a:cs typeface="Work Sans"/>
                <a:sym typeface="Work Sans"/>
              </a:rPr>
              <a:t>the snow</a:t>
            </a:r>
            <a:endParaRPr sz="1800">
              <a:solidFill>
                <a:schemeClr val="dk2"/>
              </a:solidFill>
              <a:latin typeface="Work Sans"/>
              <a:ea typeface="Work Sans"/>
              <a:cs typeface="Work Sans"/>
              <a:sym typeface="Work Sans"/>
            </a:endParaRPr>
          </a:p>
        </p:txBody>
      </p:sp>
      <p:pic>
        <p:nvPicPr>
          <p:cNvPr id="571" name="Google Shape;571;p58" descr="Sunset by the beach"/>
          <p:cNvPicPr preferRelativeResize="0"/>
          <p:nvPr/>
        </p:nvPicPr>
        <p:blipFill rotWithShape="1">
          <a:blip r:embed="rId6">
            <a:alphaModFix/>
          </a:blip>
          <a:srcRect/>
          <a:stretch/>
        </p:blipFill>
        <p:spPr>
          <a:xfrm>
            <a:off x="7064063" y="2253821"/>
            <a:ext cx="1841723" cy="1227790"/>
          </a:xfrm>
          <a:prstGeom prst="rect">
            <a:avLst/>
          </a:prstGeom>
          <a:noFill/>
          <a:ln w="9525" cap="flat" cmpd="sng">
            <a:solidFill>
              <a:schemeClr val="lt2"/>
            </a:solidFill>
            <a:prstDash val="solid"/>
            <a:round/>
            <a:headEnd type="none" w="sm" len="sm"/>
            <a:tailEnd type="none" w="sm" len="sm"/>
          </a:ln>
        </p:spPr>
      </p:pic>
      <p:sp>
        <p:nvSpPr>
          <p:cNvPr id="572" name="Google Shape;572;p58"/>
          <p:cNvSpPr txBox="1"/>
          <p:nvPr/>
        </p:nvSpPr>
        <p:spPr>
          <a:xfrm>
            <a:off x="7064063" y="3619113"/>
            <a:ext cx="1841700" cy="434100"/>
          </a:xfrm>
          <a:prstGeom prst="rect">
            <a:avLst/>
          </a:prstGeom>
          <a:noFill/>
          <a:ln>
            <a:noFill/>
          </a:ln>
        </p:spPr>
        <p:txBody>
          <a:bodyPr spcFirstLastPara="1" wrap="square" lIns="0" tIns="45700" rIns="91425" bIns="45700" anchor="t" anchorCtr="0">
            <a:spAutoFit/>
          </a:bodyPr>
          <a:lstStyle/>
          <a:p>
            <a:pPr marL="0" marR="0" lvl="0" indent="0" algn="ctr" rtl="0">
              <a:spcBef>
                <a:spcPts val="0"/>
              </a:spcBef>
              <a:spcAft>
                <a:spcPts val="0"/>
              </a:spcAft>
              <a:buNone/>
            </a:pPr>
            <a:r>
              <a:rPr lang="en" sz="1110">
                <a:solidFill>
                  <a:srgbClr val="00829B"/>
                </a:solidFill>
                <a:latin typeface="Work Sans Medium"/>
                <a:ea typeface="Work Sans Medium"/>
                <a:cs typeface="Work Sans Medium"/>
                <a:sym typeface="Work Sans Medium"/>
              </a:rPr>
              <a:t>Alt Text:</a:t>
            </a:r>
            <a:endParaRPr sz="1110">
              <a:solidFill>
                <a:srgbClr val="00829B"/>
              </a:solidFill>
              <a:latin typeface="Work Sans Medium"/>
              <a:ea typeface="Work Sans Medium"/>
              <a:cs typeface="Work Sans Medium"/>
              <a:sym typeface="Work Sans Medium"/>
            </a:endParaRPr>
          </a:p>
          <a:p>
            <a:pPr marL="0" marR="0" lvl="0" indent="0" algn="ctr" rtl="0">
              <a:spcBef>
                <a:spcPts val="0"/>
              </a:spcBef>
              <a:spcAft>
                <a:spcPts val="0"/>
              </a:spcAft>
              <a:buNone/>
            </a:pPr>
            <a:r>
              <a:rPr lang="en" sz="1110">
                <a:solidFill>
                  <a:srgbClr val="494949"/>
                </a:solidFill>
                <a:latin typeface="Work Sans"/>
                <a:ea typeface="Work Sans"/>
                <a:cs typeface="Work Sans"/>
                <a:sym typeface="Work Sans"/>
              </a:rPr>
              <a:t>Sunset on a beach</a:t>
            </a:r>
            <a:endParaRPr sz="1800">
              <a:solidFill>
                <a:srgbClr val="494949"/>
              </a:solidFill>
              <a:latin typeface="Work Sans"/>
              <a:ea typeface="Work Sans"/>
              <a:cs typeface="Work Sans"/>
              <a:sym typeface="Work Sans"/>
            </a:endParaRPr>
          </a:p>
        </p:txBody>
      </p:sp>
      <p:grpSp>
        <p:nvGrpSpPr>
          <p:cNvPr id="573" name="Google Shape;573;p58"/>
          <p:cNvGrpSpPr/>
          <p:nvPr/>
        </p:nvGrpSpPr>
        <p:grpSpPr>
          <a:xfrm>
            <a:off x="2975975" y="2253813"/>
            <a:ext cx="1841700" cy="1227900"/>
            <a:chOff x="2923875" y="2104688"/>
            <a:chExt cx="1841700" cy="1227900"/>
          </a:xfrm>
        </p:grpSpPr>
        <p:sp>
          <p:nvSpPr>
            <p:cNvPr id="574" name="Google Shape;574;p58"/>
            <p:cNvSpPr/>
            <p:nvPr/>
          </p:nvSpPr>
          <p:spPr>
            <a:xfrm>
              <a:off x="2923875" y="2104688"/>
              <a:ext cx="1841700" cy="12279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575" name="Google Shape;575;p58" descr="A picture containing text, clipart&#10;&#10;Description automatically generated"/>
            <p:cNvPicPr preferRelativeResize="0"/>
            <p:nvPr/>
          </p:nvPicPr>
          <p:blipFill rotWithShape="1">
            <a:blip r:embed="rId7">
              <a:alphaModFix/>
            </a:blip>
            <a:srcRect/>
            <a:stretch/>
          </p:blipFill>
          <p:spPr>
            <a:xfrm>
              <a:off x="3099725" y="2557978"/>
              <a:ext cx="1533300" cy="321300"/>
            </a:xfrm>
            <a:prstGeom prst="rect">
              <a:avLst/>
            </a:prstGeom>
            <a:noFill/>
            <a:ln>
              <a:noFill/>
            </a:ln>
          </p:spPr>
        </p:pic>
      </p:grpSp>
      <p:pic>
        <p:nvPicPr>
          <p:cNvPr id="9" name="Audio 8">
            <a:hlinkClick r:id="" action="ppaction://media"/>
            <a:extLst>
              <a:ext uri="{FF2B5EF4-FFF2-40B4-BE49-F238E27FC236}">
                <a16:creationId xmlns:a16="http://schemas.microsoft.com/office/drawing/2014/main" id="{D656C76F-BA93-748E-4693-AEB80F88D4B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3057"/>
    </mc:Choice>
    <mc:Fallback xmlns="">
      <p:transition spd="slow" advTm="53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27</a:t>
            </a:fld>
            <a:endParaRPr>
              <a:solidFill>
                <a:schemeClr val="lt1"/>
              </a:solidFill>
            </a:endParaRPr>
          </a:p>
        </p:txBody>
      </p:sp>
      <p:cxnSp>
        <p:nvCxnSpPr>
          <p:cNvPr id="581" name="Google Shape;581;p59"/>
          <p:cNvCxnSpPr/>
          <p:nvPr/>
        </p:nvCxnSpPr>
        <p:spPr>
          <a:xfrm flipH="1">
            <a:off x="2139400" y="1552700"/>
            <a:ext cx="5317500" cy="4500"/>
          </a:xfrm>
          <a:prstGeom prst="straightConnector1">
            <a:avLst/>
          </a:prstGeom>
          <a:noFill/>
          <a:ln w="28575" cap="flat" cmpd="sng">
            <a:solidFill>
              <a:srgbClr val="AAD74C"/>
            </a:solidFill>
            <a:prstDash val="solid"/>
            <a:round/>
            <a:headEnd type="none" w="med" len="med"/>
            <a:tailEnd type="none" w="med" len="med"/>
          </a:ln>
        </p:spPr>
      </p:cxnSp>
      <p:cxnSp>
        <p:nvCxnSpPr>
          <p:cNvPr id="582" name="Google Shape;582;p59"/>
          <p:cNvCxnSpPr/>
          <p:nvPr/>
        </p:nvCxnSpPr>
        <p:spPr>
          <a:xfrm rot="10800000">
            <a:off x="7445575" y="-125"/>
            <a:ext cx="0" cy="5134500"/>
          </a:xfrm>
          <a:prstGeom prst="straightConnector1">
            <a:avLst/>
          </a:prstGeom>
          <a:noFill/>
          <a:ln w="28575" cap="flat" cmpd="sng">
            <a:solidFill>
              <a:srgbClr val="AAD74C"/>
            </a:solidFill>
            <a:prstDash val="solid"/>
            <a:round/>
            <a:headEnd type="none" w="med" len="med"/>
            <a:tailEnd type="none" w="med" len="med"/>
          </a:ln>
        </p:spPr>
      </p:cxnSp>
      <p:pic>
        <p:nvPicPr>
          <p:cNvPr id="583" name="Google Shape;583;p59"/>
          <p:cNvPicPr preferRelativeResize="0"/>
          <p:nvPr/>
        </p:nvPicPr>
        <p:blipFill rotWithShape="1">
          <a:blip r:embed="rId5">
            <a:alphaModFix/>
          </a:blip>
          <a:srcRect l="1963" t="3503" r="4543" b="3559"/>
          <a:stretch/>
        </p:blipFill>
        <p:spPr>
          <a:xfrm>
            <a:off x="6179050" y="1868450"/>
            <a:ext cx="2533050" cy="1895625"/>
          </a:xfrm>
          <a:prstGeom prst="rect">
            <a:avLst/>
          </a:prstGeom>
          <a:noFill/>
          <a:ln>
            <a:noFill/>
          </a:ln>
        </p:spPr>
      </p:pic>
      <p:sp>
        <p:nvSpPr>
          <p:cNvPr id="584" name="Google Shape;584;p59"/>
          <p:cNvSpPr txBox="1">
            <a:spLocks noGrp="1"/>
          </p:cNvSpPr>
          <p:nvPr>
            <p:ph type="title"/>
          </p:nvPr>
        </p:nvSpPr>
        <p:spPr>
          <a:xfrm>
            <a:off x="2063225" y="937999"/>
            <a:ext cx="4795200" cy="514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000" dirty="0">
                <a:solidFill>
                  <a:srgbClr val="80C1CD"/>
                </a:solidFill>
              </a:rPr>
              <a:t>Tables</a:t>
            </a:r>
            <a:endParaRPr sz="3000" dirty="0">
              <a:solidFill>
                <a:srgbClr val="80C1CD"/>
              </a:solidFill>
            </a:endParaRPr>
          </a:p>
        </p:txBody>
      </p:sp>
      <p:sp>
        <p:nvSpPr>
          <p:cNvPr id="585" name="Google Shape;585;p59"/>
          <p:cNvSpPr txBox="1">
            <a:spLocks noGrp="1"/>
          </p:cNvSpPr>
          <p:nvPr>
            <p:ph type="body" idx="2"/>
          </p:nvPr>
        </p:nvSpPr>
        <p:spPr>
          <a:xfrm>
            <a:off x="2063225" y="1814200"/>
            <a:ext cx="3827700" cy="20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Work Sans"/>
                <a:ea typeface="Work Sans"/>
                <a:cs typeface="Work Sans"/>
                <a:sym typeface="Work Sans"/>
              </a:rPr>
              <a:t>Tables are used to display organized data using table header and table cells. Screen readers are able to read table data by referencing the table headers to the corresponding table cell. </a:t>
            </a:r>
            <a:endParaRPr sz="1100">
              <a:latin typeface="Work Sans"/>
              <a:ea typeface="Work Sans"/>
              <a:cs typeface="Work Sans"/>
              <a:sym typeface="Work Sans"/>
            </a:endParaRPr>
          </a:p>
          <a:p>
            <a:pPr marL="0" lvl="0" indent="0" algn="l" rtl="0">
              <a:spcBef>
                <a:spcPts val="1200"/>
              </a:spcBef>
              <a:spcAft>
                <a:spcPts val="1200"/>
              </a:spcAft>
              <a:buNone/>
            </a:pPr>
            <a:r>
              <a:rPr lang="en" sz="1100">
                <a:latin typeface="Work Sans"/>
                <a:ea typeface="Work Sans"/>
                <a:cs typeface="Work Sans"/>
                <a:sym typeface="Work Sans"/>
              </a:rPr>
              <a:t>Tables should never be used as layout tables (using tables to alter the layout of a presentation). Tables only should be used to display data. They also must be readable and not an export of an image.</a:t>
            </a:r>
            <a:endParaRPr sz="1100">
              <a:latin typeface="Work Sans"/>
              <a:ea typeface="Work Sans"/>
              <a:cs typeface="Work Sans"/>
              <a:sym typeface="Work Sans"/>
            </a:endParaRPr>
          </a:p>
        </p:txBody>
      </p:sp>
      <p:pic>
        <p:nvPicPr>
          <p:cNvPr id="13" name="Audio 12">
            <a:hlinkClick r:id="" action="ppaction://media"/>
            <a:extLst>
              <a:ext uri="{FF2B5EF4-FFF2-40B4-BE49-F238E27FC236}">
                <a16:creationId xmlns:a16="http://schemas.microsoft.com/office/drawing/2014/main" id="{8A675C29-D773-E9E5-61C0-BE104290E95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8083"/>
    </mc:Choice>
    <mc:Fallback xmlns="">
      <p:transition spd="slow" advTm="28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sp>
        <p:nvSpPr>
          <p:cNvPr id="591" name="Google Shape;591;p60"/>
          <p:cNvSpPr txBox="1">
            <a:spLocks noGrp="1"/>
          </p:cNvSpPr>
          <p:nvPr>
            <p:ph type="title"/>
          </p:nvPr>
        </p:nvSpPr>
        <p:spPr>
          <a:xfrm>
            <a:off x="276575" y="373475"/>
            <a:ext cx="2098200" cy="12444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600" b="0">
                <a:latin typeface="Montserrat Medium"/>
                <a:ea typeface="Montserrat Medium"/>
                <a:cs typeface="Montserrat Medium"/>
                <a:sym typeface="Montserrat Medium"/>
              </a:rPr>
              <a:t>How to add:</a:t>
            </a:r>
            <a:endParaRPr sz="1600" b="0">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a:solidFill>
                  <a:schemeClr val="lt1"/>
                </a:solidFill>
              </a:rPr>
              <a:t>Tables</a:t>
            </a:r>
            <a:endParaRPr>
              <a:solidFill>
                <a:schemeClr val="lt1"/>
              </a:solidFill>
            </a:endParaRPr>
          </a:p>
        </p:txBody>
      </p:sp>
      <p:sp>
        <p:nvSpPr>
          <p:cNvPr id="592" name="Google Shape;592;p60"/>
          <p:cNvSpPr txBox="1">
            <a:spLocks noGrp="1"/>
          </p:cNvSpPr>
          <p:nvPr>
            <p:ph type="body" idx="1"/>
          </p:nvPr>
        </p:nvSpPr>
        <p:spPr>
          <a:xfrm>
            <a:off x="2975975" y="298700"/>
            <a:ext cx="4171500" cy="376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10" b="1" dirty="0">
                <a:solidFill>
                  <a:srgbClr val="142F54"/>
                </a:solidFill>
              </a:rPr>
              <a:t>Creating a table</a:t>
            </a:r>
            <a:endParaRPr sz="1310" b="1" dirty="0">
              <a:solidFill>
                <a:schemeClr val="accent6"/>
              </a:solidFill>
            </a:endParaRPr>
          </a:p>
          <a:p>
            <a:pPr marL="274320" lvl="0" indent="-207645" algn="l" rtl="0">
              <a:spcBef>
                <a:spcPts val="1200"/>
              </a:spcBef>
              <a:spcAft>
                <a:spcPts val="0"/>
              </a:spcAft>
              <a:buSzPts val="1110"/>
              <a:buFont typeface="Work Sans"/>
              <a:buAutoNum type="arabicPeriod"/>
            </a:pPr>
            <a:r>
              <a:rPr lang="en" sz="1110" dirty="0">
                <a:latin typeface="Work Sans"/>
                <a:ea typeface="Work Sans"/>
                <a:cs typeface="Work Sans"/>
                <a:sym typeface="Work Sans"/>
              </a:rPr>
              <a:t>On the Ribbon (which is the menu bar at the top of the screen), select the </a:t>
            </a:r>
            <a:r>
              <a:rPr lang="en" sz="1110" b="1" dirty="0">
                <a:latin typeface="Work Sans"/>
                <a:ea typeface="Work Sans"/>
                <a:cs typeface="Work Sans"/>
                <a:sym typeface="Work Sans"/>
              </a:rPr>
              <a:t>Insert tab</a:t>
            </a:r>
            <a:r>
              <a:rPr lang="en" sz="1110" dirty="0">
                <a:latin typeface="Work Sans"/>
                <a:ea typeface="Work Sans"/>
                <a:cs typeface="Work Sans"/>
                <a:sym typeface="Work Sans"/>
              </a:rPr>
              <a:t>, then select </a:t>
            </a:r>
            <a:r>
              <a:rPr lang="en" sz="1110" b="1" dirty="0">
                <a:latin typeface="Work Sans"/>
                <a:ea typeface="Work Sans"/>
                <a:cs typeface="Work Sans"/>
                <a:sym typeface="Work Sans"/>
              </a:rPr>
              <a:t>Table.</a:t>
            </a:r>
            <a:endParaRPr sz="1110" b="1" dirty="0">
              <a:latin typeface="Work Sans"/>
              <a:ea typeface="Work Sans"/>
              <a:cs typeface="Work Sans"/>
              <a:sym typeface="Work Sans"/>
            </a:endParaRPr>
          </a:p>
          <a:p>
            <a:pPr marL="274320" lvl="0" indent="-207645" algn="l" rtl="0">
              <a:spcBef>
                <a:spcPts val="500"/>
              </a:spcBef>
              <a:spcAft>
                <a:spcPts val="0"/>
              </a:spcAft>
              <a:buSzPts val="1110"/>
              <a:buFont typeface="Work Sans"/>
              <a:buAutoNum type="arabicPeriod"/>
            </a:pPr>
            <a:r>
              <a:rPr lang="en" sz="1110" dirty="0">
                <a:latin typeface="Work Sans"/>
                <a:ea typeface="Work Sans"/>
                <a:cs typeface="Work Sans"/>
                <a:sym typeface="Work Sans"/>
              </a:rPr>
              <a:t>Select the number of rows and columns by highlighting the boxes on the grid.</a:t>
            </a:r>
            <a:endParaRPr sz="1110" dirty="0">
              <a:latin typeface="Work Sans"/>
              <a:ea typeface="Work Sans"/>
              <a:cs typeface="Work Sans"/>
              <a:sym typeface="Work Sans"/>
            </a:endParaRPr>
          </a:p>
          <a:p>
            <a:pPr marL="274320" lvl="0" indent="-207645" algn="l" rtl="0">
              <a:spcBef>
                <a:spcPts val="500"/>
              </a:spcBef>
              <a:spcAft>
                <a:spcPts val="0"/>
              </a:spcAft>
              <a:buSzPts val="1110"/>
              <a:buFont typeface="Work Sans"/>
              <a:buAutoNum type="arabicPeriod"/>
            </a:pPr>
            <a:r>
              <a:rPr lang="en" sz="1110" dirty="0">
                <a:latin typeface="Work Sans"/>
                <a:ea typeface="Work Sans"/>
                <a:cs typeface="Work Sans"/>
                <a:sym typeface="Work Sans"/>
              </a:rPr>
              <a:t>Type in </a:t>
            </a:r>
            <a:r>
              <a:rPr lang="en" sz="1110" b="1" dirty="0">
                <a:latin typeface="Work Sans"/>
                <a:ea typeface="Work Sans"/>
                <a:cs typeface="Work Sans"/>
                <a:sym typeface="Work Sans"/>
              </a:rPr>
              <a:t>table data</a:t>
            </a:r>
            <a:r>
              <a:rPr lang="en" sz="1110" dirty="0">
                <a:latin typeface="Work Sans"/>
                <a:ea typeface="Work Sans"/>
                <a:cs typeface="Work Sans"/>
                <a:sym typeface="Work Sans"/>
              </a:rPr>
              <a:t>.</a:t>
            </a:r>
            <a:endParaRPr sz="1110" dirty="0">
              <a:latin typeface="Work Sans"/>
              <a:ea typeface="Work Sans"/>
              <a:cs typeface="Work Sans"/>
              <a:sym typeface="Work Sans"/>
            </a:endParaRPr>
          </a:p>
          <a:p>
            <a:pPr marL="274320" lvl="0" indent="-207645" algn="l" rtl="0">
              <a:spcBef>
                <a:spcPts val="500"/>
              </a:spcBef>
              <a:spcAft>
                <a:spcPts val="0"/>
              </a:spcAft>
              <a:buSzPts val="1110"/>
              <a:buFont typeface="Work Sans"/>
              <a:buAutoNum type="arabicPeriod"/>
            </a:pPr>
            <a:r>
              <a:rPr lang="en" sz="1110" dirty="0">
                <a:latin typeface="Work Sans"/>
                <a:ea typeface="Work Sans"/>
                <a:cs typeface="Work Sans"/>
                <a:sym typeface="Work Sans"/>
              </a:rPr>
              <a:t>Format table to your preference, keeping in mind color contrast rules (For more information, please refer to the Color Contrast slides in this deck).</a:t>
            </a:r>
            <a:endParaRPr sz="1110" dirty="0">
              <a:latin typeface="Work Sans"/>
              <a:ea typeface="Work Sans"/>
              <a:cs typeface="Work Sans"/>
              <a:sym typeface="Work Sans"/>
            </a:endParaRPr>
          </a:p>
          <a:p>
            <a:pPr marL="274320" lvl="0" indent="-207645" algn="l" rtl="0">
              <a:spcBef>
                <a:spcPts val="500"/>
              </a:spcBef>
              <a:spcAft>
                <a:spcPts val="500"/>
              </a:spcAft>
              <a:buSzPts val="1110"/>
              <a:buFont typeface="Work Sans"/>
              <a:buAutoNum type="arabicPeriod"/>
            </a:pPr>
            <a:r>
              <a:rPr lang="en" sz="1110" dirty="0">
                <a:latin typeface="Work Sans"/>
                <a:ea typeface="Work Sans"/>
                <a:cs typeface="Work Sans"/>
                <a:sym typeface="Work Sans"/>
              </a:rPr>
              <a:t>On the Ribbon, select the </a:t>
            </a:r>
            <a:r>
              <a:rPr lang="en" sz="1110" b="1" dirty="0">
                <a:latin typeface="Work Sans"/>
                <a:ea typeface="Work Sans"/>
                <a:cs typeface="Work Sans"/>
                <a:sym typeface="Work Sans"/>
              </a:rPr>
              <a:t>Table Design Tab</a:t>
            </a:r>
            <a:r>
              <a:rPr lang="en" sz="1110" dirty="0">
                <a:latin typeface="Work Sans"/>
                <a:ea typeface="Work Sans"/>
                <a:cs typeface="Work Sans"/>
                <a:sym typeface="Work Sans"/>
              </a:rPr>
              <a:t> and ensure </a:t>
            </a:r>
            <a:r>
              <a:rPr lang="en" sz="1110" b="1" dirty="0">
                <a:latin typeface="Work Sans"/>
                <a:ea typeface="Work Sans"/>
                <a:cs typeface="Work Sans"/>
                <a:sym typeface="Work Sans"/>
              </a:rPr>
              <a:t>Header Row </a:t>
            </a:r>
            <a:r>
              <a:rPr lang="en" sz="1110" dirty="0">
                <a:latin typeface="Work Sans"/>
                <a:ea typeface="Work Sans"/>
                <a:cs typeface="Work Sans"/>
                <a:sym typeface="Work Sans"/>
              </a:rPr>
              <a:t>is checked. Checking the Header Row allows for a screen reader to recognize data more efficiently, setting the column headers for your table.</a:t>
            </a:r>
            <a:endParaRPr sz="1110" dirty="0">
              <a:latin typeface="Work Sans"/>
              <a:ea typeface="Work Sans"/>
              <a:cs typeface="Work Sans"/>
              <a:sym typeface="Work Sans"/>
            </a:endParaRPr>
          </a:p>
        </p:txBody>
      </p:sp>
      <p:pic>
        <p:nvPicPr>
          <p:cNvPr id="593" name="Google Shape;593;p60"/>
          <p:cNvPicPr preferRelativeResize="0"/>
          <p:nvPr/>
        </p:nvPicPr>
        <p:blipFill>
          <a:blip r:embed="rId5">
            <a:alphaModFix/>
          </a:blip>
          <a:stretch>
            <a:fillRect/>
          </a:stretch>
        </p:blipFill>
        <p:spPr>
          <a:xfrm>
            <a:off x="7248198" y="794200"/>
            <a:ext cx="1534306" cy="2082600"/>
          </a:xfrm>
          <a:prstGeom prst="rect">
            <a:avLst/>
          </a:prstGeom>
          <a:noFill/>
          <a:ln w="9525" cap="flat" cmpd="sng">
            <a:solidFill>
              <a:schemeClr val="lt2"/>
            </a:solidFill>
            <a:prstDash val="solid"/>
            <a:round/>
            <a:headEnd type="none" w="sm" len="sm"/>
            <a:tailEnd type="none" w="sm" len="sm"/>
          </a:ln>
        </p:spPr>
      </p:pic>
      <p:pic>
        <p:nvPicPr>
          <p:cNvPr id="594" name="Google Shape;594;p60"/>
          <p:cNvPicPr preferRelativeResize="0"/>
          <p:nvPr/>
        </p:nvPicPr>
        <p:blipFill rotWithShape="1">
          <a:blip r:embed="rId6">
            <a:alphaModFix/>
          </a:blip>
          <a:srcRect t="4437" r="1078" b="4628"/>
          <a:stretch/>
        </p:blipFill>
        <p:spPr>
          <a:xfrm>
            <a:off x="6358248" y="3556625"/>
            <a:ext cx="2424250" cy="1023325"/>
          </a:xfrm>
          <a:prstGeom prst="rect">
            <a:avLst/>
          </a:prstGeom>
          <a:noFill/>
          <a:ln w="9525" cap="flat" cmpd="sng">
            <a:solidFill>
              <a:schemeClr val="lt2"/>
            </a:solidFill>
            <a:prstDash val="solid"/>
            <a:round/>
            <a:headEnd type="none" w="sm" len="sm"/>
            <a:tailEnd type="none" w="sm" len="sm"/>
          </a:ln>
        </p:spPr>
      </p:pic>
      <p:pic>
        <p:nvPicPr>
          <p:cNvPr id="8" name="Audio 7">
            <a:hlinkClick r:id="" action="ppaction://media"/>
            <a:extLst>
              <a:ext uri="{FF2B5EF4-FFF2-40B4-BE49-F238E27FC236}">
                <a16:creationId xmlns:a16="http://schemas.microsoft.com/office/drawing/2014/main" id="{E95DD7A9-8983-926D-9D92-26002E15AD8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7119"/>
    </mc:Choice>
    <mc:Fallback xmlns="">
      <p:transition spd="slow" advTm="37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sp>
        <p:nvSpPr>
          <p:cNvPr id="591" name="Google Shape;591;p60"/>
          <p:cNvSpPr txBox="1">
            <a:spLocks noGrp="1"/>
          </p:cNvSpPr>
          <p:nvPr>
            <p:ph type="title"/>
          </p:nvPr>
        </p:nvSpPr>
        <p:spPr>
          <a:xfrm>
            <a:off x="276575" y="373475"/>
            <a:ext cx="2098200" cy="12444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600" b="0">
                <a:latin typeface="Montserrat Medium"/>
                <a:ea typeface="Montserrat Medium"/>
                <a:cs typeface="Montserrat Medium"/>
                <a:sym typeface="Montserrat Medium"/>
              </a:rPr>
              <a:t>How to add:</a:t>
            </a:r>
            <a:endParaRPr sz="1600" b="0">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a:solidFill>
                  <a:schemeClr val="lt1"/>
                </a:solidFill>
              </a:rPr>
              <a:t>Tables</a:t>
            </a:r>
            <a:endParaRPr>
              <a:solidFill>
                <a:schemeClr val="lt1"/>
              </a:solidFill>
            </a:endParaRPr>
          </a:p>
        </p:txBody>
      </p:sp>
      <p:pic>
        <p:nvPicPr>
          <p:cNvPr id="2" name="2024-02-14 08-12-06">
            <a:hlinkClick r:id="" action="ppaction://media"/>
            <a:extLst>
              <a:ext uri="{FF2B5EF4-FFF2-40B4-BE49-F238E27FC236}">
                <a16:creationId xmlns:a16="http://schemas.microsoft.com/office/drawing/2014/main" id="{090B1A89-9B03-2F6D-C30D-49B2E6F771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4142558411"/>
      </p:ext>
    </p:extLst>
  </p:cSld>
  <p:clrMapOvr>
    <a:masterClrMapping/>
  </p:clrMapOvr>
  <mc:AlternateContent xmlns:mc="http://schemas.openxmlformats.org/markup-compatibility/2006" xmlns:p14="http://schemas.microsoft.com/office/powerpoint/2010/main">
    <mc:Choice Requires="p14">
      <p:transition spd="slow" p14:dur="2000" advTm="37119"/>
    </mc:Choice>
    <mc:Fallback xmlns="">
      <p:transition spd="slow" advTm="371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6">
          <a:extLst>
            <a:ext uri="{FF2B5EF4-FFF2-40B4-BE49-F238E27FC236}">
              <a16:creationId xmlns:a16="http://schemas.microsoft.com/office/drawing/2014/main" id="{62CB3C0F-7454-5DFA-8BFA-C679D7C3004C}"/>
            </a:ext>
          </a:extLst>
        </p:cNvPr>
        <p:cNvGrpSpPr/>
        <p:nvPr/>
      </p:nvGrpSpPr>
      <p:grpSpPr>
        <a:xfrm>
          <a:off x="0" y="0"/>
          <a:ext cx="0" cy="0"/>
          <a:chOff x="0" y="0"/>
          <a:chExt cx="0" cy="0"/>
        </a:xfrm>
      </p:grpSpPr>
      <p:sp>
        <p:nvSpPr>
          <p:cNvPr id="397" name="Google Shape;397;p41">
            <a:extLst>
              <a:ext uri="{FF2B5EF4-FFF2-40B4-BE49-F238E27FC236}">
                <a16:creationId xmlns:a16="http://schemas.microsoft.com/office/drawing/2014/main" id="{FE376382-34DB-5FEE-C194-3BDCCBAC39FA}"/>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
        <p:nvSpPr>
          <p:cNvPr id="3" name="Text Placeholder 2">
            <a:extLst>
              <a:ext uri="{FF2B5EF4-FFF2-40B4-BE49-F238E27FC236}">
                <a16:creationId xmlns:a16="http://schemas.microsoft.com/office/drawing/2014/main" id="{083136D9-9D57-B1D7-3EA2-078562D24046}"/>
              </a:ext>
            </a:extLst>
          </p:cNvPr>
          <p:cNvSpPr>
            <a:spLocks noGrp="1"/>
          </p:cNvSpPr>
          <p:nvPr>
            <p:ph type="body" idx="1"/>
          </p:nvPr>
        </p:nvSpPr>
        <p:spPr/>
        <p:txBody>
          <a:bodyPr/>
          <a:lstStyle/>
          <a:p>
            <a:pPr marL="152400" indent="0">
              <a:buNone/>
            </a:pPr>
            <a:r>
              <a:rPr lang="en-US" sz="1800" b="1" dirty="0"/>
              <a:t>Table of Contents</a:t>
            </a:r>
          </a:p>
          <a:p>
            <a:pPr marL="152400" indent="0">
              <a:buNone/>
            </a:pPr>
            <a:endParaRPr lang="en-US" dirty="0"/>
          </a:p>
          <a:p>
            <a:pPr marL="152400" indent="0">
              <a:spcAft>
                <a:spcPts val="600"/>
              </a:spcAft>
              <a:buNone/>
            </a:pPr>
            <a:r>
              <a:rPr lang="en-US" sz="1200" dirty="0">
                <a:hlinkClick r:id="rId5" action="ppaction://hlinksldjump"/>
              </a:rPr>
              <a:t>Text &amp; Fonts</a:t>
            </a:r>
            <a:endParaRPr lang="en-US" sz="1200" dirty="0"/>
          </a:p>
          <a:p>
            <a:pPr marL="152400" indent="0">
              <a:spcAft>
                <a:spcPts val="600"/>
              </a:spcAft>
              <a:buNone/>
            </a:pPr>
            <a:r>
              <a:rPr lang="en-US" sz="1200" dirty="0">
                <a:hlinkClick r:id="rId6" action="ppaction://hlinksldjump"/>
              </a:rPr>
              <a:t>Metadata</a:t>
            </a:r>
            <a:endParaRPr lang="en-US" sz="1200" dirty="0"/>
          </a:p>
          <a:p>
            <a:pPr marL="152400" indent="0">
              <a:spcAft>
                <a:spcPts val="600"/>
              </a:spcAft>
              <a:buNone/>
            </a:pPr>
            <a:r>
              <a:rPr lang="en-US" sz="1200" dirty="0">
                <a:hlinkClick r:id="rId7" action="ppaction://hlinksldjump"/>
              </a:rPr>
              <a:t>Slide Titles</a:t>
            </a:r>
            <a:endParaRPr lang="en-US" sz="1200" dirty="0"/>
          </a:p>
          <a:p>
            <a:pPr marL="152400" indent="0">
              <a:spcAft>
                <a:spcPts val="600"/>
              </a:spcAft>
              <a:buNone/>
            </a:pPr>
            <a:r>
              <a:rPr lang="en-US" sz="1200" dirty="0">
                <a:hlinkClick r:id="rId8" action="ppaction://hlinksldjump"/>
              </a:rPr>
              <a:t>Lists</a:t>
            </a:r>
            <a:endParaRPr lang="en-US" sz="1200" dirty="0"/>
          </a:p>
          <a:p>
            <a:pPr marL="152400" indent="0">
              <a:spcAft>
                <a:spcPts val="600"/>
              </a:spcAft>
              <a:buNone/>
            </a:pPr>
            <a:r>
              <a:rPr lang="en-US" sz="1200" dirty="0">
                <a:hlinkClick r:id="rId9" action="ppaction://hlinksldjump"/>
              </a:rPr>
              <a:t>Hyperlinks</a:t>
            </a:r>
            <a:endParaRPr lang="en-US" sz="1200" dirty="0"/>
          </a:p>
          <a:p>
            <a:pPr marL="152400" indent="0">
              <a:spcAft>
                <a:spcPts val="600"/>
              </a:spcAft>
              <a:buNone/>
            </a:pPr>
            <a:r>
              <a:rPr lang="en-US" sz="1200" dirty="0">
                <a:hlinkClick r:id="rId10" action="ppaction://hlinksldjump"/>
              </a:rPr>
              <a:t>Color Contrast</a:t>
            </a:r>
            <a:endParaRPr lang="en-US" sz="1200" dirty="0"/>
          </a:p>
          <a:p>
            <a:pPr marL="152400" indent="0">
              <a:spcAft>
                <a:spcPts val="600"/>
              </a:spcAft>
              <a:buNone/>
            </a:pPr>
            <a:r>
              <a:rPr lang="en-US" sz="1200" dirty="0">
                <a:hlinkClick r:id="rId11" action="ppaction://hlinksldjump"/>
              </a:rPr>
              <a:t>Alt Text for Images</a:t>
            </a:r>
            <a:endParaRPr lang="en-US" sz="1200" dirty="0"/>
          </a:p>
          <a:p>
            <a:pPr marL="152400" indent="0">
              <a:spcAft>
                <a:spcPts val="600"/>
              </a:spcAft>
              <a:buNone/>
            </a:pPr>
            <a:r>
              <a:rPr lang="en-US" sz="1200" dirty="0">
                <a:hlinkClick r:id="rId12" action="ppaction://hlinksldjump"/>
              </a:rPr>
              <a:t>Tables</a:t>
            </a:r>
            <a:endParaRPr lang="en-US" sz="1200" dirty="0"/>
          </a:p>
          <a:p>
            <a:pPr marL="152400" indent="0">
              <a:spcAft>
                <a:spcPts val="600"/>
              </a:spcAft>
              <a:buNone/>
            </a:pPr>
            <a:r>
              <a:rPr lang="en-US" sz="1200" dirty="0">
                <a:hlinkClick r:id="rId13" action="ppaction://hlinksldjump"/>
              </a:rPr>
              <a:t>Charts &amp; Graphs</a:t>
            </a:r>
            <a:endParaRPr lang="en-US" sz="1200" dirty="0"/>
          </a:p>
        </p:txBody>
      </p:sp>
      <p:sp>
        <p:nvSpPr>
          <p:cNvPr id="4" name="Google Shape;398;p41">
            <a:extLst>
              <a:ext uri="{FF2B5EF4-FFF2-40B4-BE49-F238E27FC236}">
                <a16:creationId xmlns:a16="http://schemas.microsoft.com/office/drawing/2014/main" id="{C42DC4FD-7430-F6FC-4B29-93BB0A0A2F56}"/>
              </a:ext>
            </a:extLst>
          </p:cNvPr>
          <p:cNvSpPr txBox="1">
            <a:spLocks/>
          </p:cNvSpPr>
          <p:nvPr/>
        </p:nvSpPr>
        <p:spPr>
          <a:xfrm>
            <a:off x="276575" y="373475"/>
            <a:ext cx="2304848" cy="1096599"/>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0C1CD"/>
              </a:buClr>
              <a:buSzPts val="2000"/>
              <a:buFont typeface="Montserrat"/>
              <a:buNone/>
              <a:defRPr sz="2000" b="1" i="0" u="none" strike="noStrike" cap="none">
                <a:solidFill>
                  <a:srgbClr val="80C1CD"/>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115000"/>
              </a:lnSpc>
            </a:pPr>
            <a:r>
              <a:rPr lang="en-US" sz="1600" b="0" dirty="0">
                <a:latin typeface="Montserrat Medium"/>
                <a:ea typeface="Montserrat Medium"/>
                <a:cs typeface="Montserrat Medium"/>
                <a:sym typeface="Montserrat Medium"/>
              </a:rPr>
              <a:t>Overview</a:t>
            </a:r>
            <a:endParaRPr lang="en-US" dirty="0">
              <a:solidFill>
                <a:schemeClr val="lt1"/>
              </a:solidFill>
            </a:endParaRPr>
          </a:p>
        </p:txBody>
      </p:sp>
      <p:pic>
        <p:nvPicPr>
          <p:cNvPr id="41" name="Audio 40">
            <a:hlinkClick r:id="" action="ppaction://media"/>
            <a:extLst>
              <a:ext uri="{FF2B5EF4-FFF2-40B4-BE49-F238E27FC236}">
                <a16:creationId xmlns:a16="http://schemas.microsoft.com/office/drawing/2014/main" id="{E350C5CE-8B2D-21EE-D296-7C307F13FB43}"/>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179552411"/>
      </p:ext>
    </p:extLst>
  </p:cSld>
  <p:clrMapOvr>
    <a:masterClrMapping/>
  </p:clrMapOvr>
  <mc:AlternateContent xmlns:mc="http://schemas.openxmlformats.org/markup-compatibility/2006" xmlns:p14="http://schemas.microsoft.com/office/powerpoint/2010/main">
    <mc:Choice Requires="p14">
      <p:transition spd="slow" p14:dur="2000" advTm="21282"/>
    </mc:Choice>
    <mc:Fallback xmlns="">
      <p:transition spd="slow" advTm="21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30</a:t>
            </a:fld>
            <a:endParaRPr>
              <a:solidFill>
                <a:schemeClr val="lt1"/>
              </a:solidFill>
            </a:endParaRPr>
          </a:p>
        </p:txBody>
      </p:sp>
      <p:pic>
        <p:nvPicPr>
          <p:cNvPr id="600" name="Google Shape;600;p61"/>
          <p:cNvPicPr preferRelativeResize="0"/>
          <p:nvPr/>
        </p:nvPicPr>
        <p:blipFill rotWithShape="1">
          <a:blip r:embed="rId5">
            <a:alphaModFix/>
          </a:blip>
          <a:srcRect/>
          <a:stretch/>
        </p:blipFill>
        <p:spPr>
          <a:xfrm>
            <a:off x="0" y="25"/>
            <a:ext cx="1810100" cy="2418924"/>
          </a:xfrm>
          <a:prstGeom prst="rect">
            <a:avLst/>
          </a:prstGeom>
          <a:noFill/>
          <a:ln>
            <a:noFill/>
          </a:ln>
        </p:spPr>
      </p:pic>
      <p:cxnSp>
        <p:nvCxnSpPr>
          <p:cNvPr id="601" name="Google Shape;601;p61"/>
          <p:cNvCxnSpPr/>
          <p:nvPr/>
        </p:nvCxnSpPr>
        <p:spPr>
          <a:xfrm flipH="1">
            <a:off x="2139400" y="1552700"/>
            <a:ext cx="5317500" cy="4500"/>
          </a:xfrm>
          <a:prstGeom prst="straightConnector1">
            <a:avLst/>
          </a:prstGeom>
          <a:noFill/>
          <a:ln w="28575" cap="flat" cmpd="sng">
            <a:solidFill>
              <a:srgbClr val="AAD74C"/>
            </a:solidFill>
            <a:prstDash val="solid"/>
            <a:round/>
            <a:headEnd type="none" w="med" len="med"/>
            <a:tailEnd type="none" w="med" len="med"/>
          </a:ln>
        </p:spPr>
      </p:cxnSp>
      <p:cxnSp>
        <p:nvCxnSpPr>
          <p:cNvPr id="602" name="Google Shape;602;p61"/>
          <p:cNvCxnSpPr/>
          <p:nvPr/>
        </p:nvCxnSpPr>
        <p:spPr>
          <a:xfrm rot="10800000">
            <a:off x="7445575" y="-125"/>
            <a:ext cx="0" cy="5134500"/>
          </a:xfrm>
          <a:prstGeom prst="straightConnector1">
            <a:avLst/>
          </a:prstGeom>
          <a:noFill/>
          <a:ln w="28575" cap="flat" cmpd="sng">
            <a:solidFill>
              <a:srgbClr val="AAD74C"/>
            </a:solidFill>
            <a:prstDash val="solid"/>
            <a:round/>
            <a:headEnd type="none" w="med" len="med"/>
            <a:tailEnd type="none" w="med" len="med"/>
          </a:ln>
        </p:spPr>
      </p:cxnSp>
      <p:sp>
        <p:nvSpPr>
          <p:cNvPr id="604" name="Google Shape;604;p61"/>
          <p:cNvSpPr txBox="1">
            <a:spLocks noGrp="1"/>
          </p:cNvSpPr>
          <p:nvPr>
            <p:ph type="body" idx="2"/>
          </p:nvPr>
        </p:nvSpPr>
        <p:spPr>
          <a:xfrm>
            <a:off x="2063225" y="1814200"/>
            <a:ext cx="5031000" cy="299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dirty="0">
                <a:latin typeface="Work Sans"/>
                <a:ea typeface="Work Sans"/>
                <a:cs typeface="Work Sans"/>
                <a:sym typeface="Work Sans"/>
              </a:rPr>
              <a:t>When using charts &amp; graphs, alt text will need to be applied. As you will see over the next few slides, alt text for charts &amp; graphs can vary depending on if a data table is provided as well. </a:t>
            </a:r>
            <a:endParaRPr sz="1000" dirty="0">
              <a:latin typeface="Work Sans"/>
              <a:ea typeface="Work Sans"/>
              <a:cs typeface="Work Sans"/>
              <a:sym typeface="Work Sans"/>
            </a:endParaRPr>
          </a:p>
          <a:p>
            <a:pPr marL="0" lvl="0" indent="0" algn="l" rtl="0">
              <a:spcBef>
                <a:spcPts val="1200"/>
              </a:spcBef>
              <a:spcAft>
                <a:spcPts val="0"/>
              </a:spcAft>
              <a:buNone/>
            </a:pPr>
            <a:r>
              <a:rPr lang="en" sz="1000" dirty="0">
                <a:latin typeface="Work Sans"/>
                <a:ea typeface="Work Sans"/>
                <a:cs typeface="Work Sans"/>
                <a:sym typeface="Work Sans"/>
              </a:rPr>
              <a:t>Since the best practice for alt text is to limit the character amount to 125, it could be very difficult to convey the information needed in character limit. So when possible, it is best practice to provide a data table with the corresponding chart, so that a screen reader can read the data in the table to the user.</a:t>
            </a:r>
            <a:endParaRPr sz="1000" dirty="0">
              <a:latin typeface="Work Sans"/>
              <a:ea typeface="Work Sans"/>
              <a:cs typeface="Work Sans"/>
              <a:sym typeface="Work Sans"/>
            </a:endParaRPr>
          </a:p>
          <a:p>
            <a:pPr marL="0" lvl="0" indent="0" algn="l" rtl="0">
              <a:spcBef>
                <a:spcPts val="1200"/>
              </a:spcBef>
              <a:spcAft>
                <a:spcPts val="0"/>
              </a:spcAft>
              <a:buNone/>
            </a:pPr>
            <a:r>
              <a:rPr lang="en" sz="1000" dirty="0">
                <a:latin typeface="Work Sans"/>
                <a:ea typeface="Work Sans"/>
                <a:cs typeface="Work Sans"/>
                <a:sym typeface="Work Sans"/>
              </a:rPr>
              <a:t>You can use PowerPoint to create your charts but we have found other programs to be more robust. The accessibility recommendations in the following slides remain the same regardless of how you create your charts. </a:t>
            </a:r>
            <a:endParaRPr sz="1000" dirty="0">
              <a:latin typeface="Work Sans"/>
              <a:ea typeface="Work Sans"/>
              <a:cs typeface="Work Sans"/>
              <a:sym typeface="Work Sans"/>
            </a:endParaRPr>
          </a:p>
          <a:p>
            <a:pPr marL="0" lvl="0" indent="0" algn="l" rtl="0">
              <a:spcBef>
                <a:spcPts val="1200"/>
              </a:spcBef>
              <a:spcAft>
                <a:spcPts val="1200"/>
              </a:spcAft>
              <a:buNone/>
            </a:pPr>
            <a:r>
              <a:rPr lang="en" sz="1000" dirty="0">
                <a:latin typeface="Work Sans"/>
                <a:ea typeface="Work Sans"/>
                <a:cs typeface="Work Sans"/>
                <a:sym typeface="Work Sans"/>
              </a:rPr>
              <a:t>For instructions on how to add alt text to your charts please refer to the Images &amp; Alt text slides in this deck. For instructions on how to add tables to accompany your charts, please refer to the Tables slides. </a:t>
            </a:r>
            <a:endParaRPr sz="1000" dirty="0">
              <a:latin typeface="Work Sans"/>
              <a:ea typeface="Work Sans"/>
              <a:cs typeface="Work Sans"/>
              <a:sym typeface="Work Sans"/>
            </a:endParaRPr>
          </a:p>
        </p:txBody>
      </p:sp>
      <p:pic>
        <p:nvPicPr>
          <p:cNvPr id="4" name="Audio 3">
            <a:hlinkClick r:id="" action="ppaction://media"/>
            <a:extLst>
              <a:ext uri="{FF2B5EF4-FFF2-40B4-BE49-F238E27FC236}">
                <a16:creationId xmlns:a16="http://schemas.microsoft.com/office/drawing/2014/main" id="{D1E7D45C-178C-A9F4-8627-94535DDFEB7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
        <p:nvSpPr>
          <p:cNvPr id="2" name="Google Shape;584;p59">
            <a:extLst>
              <a:ext uri="{FF2B5EF4-FFF2-40B4-BE49-F238E27FC236}">
                <a16:creationId xmlns:a16="http://schemas.microsoft.com/office/drawing/2014/main" id="{0305F8FD-7FB2-232B-9E45-9EC45F8B2E8E}"/>
              </a:ext>
            </a:extLst>
          </p:cNvPr>
          <p:cNvSpPr txBox="1">
            <a:spLocks/>
          </p:cNvSpPr>
          <p:nvPr/>
        </p:nvSpPr>
        <p:spPr>
          <a:xfrm>
            <a:off x="2063225" y="937999"/>
            <a:ext cx="4795200" cy="51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Montserrat"/>
              <a:buNone/>
              <a:defRPr sz="24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9pPr>
          </a:lstStyle>
          <a:p>
            <a:pPr>
              <a:lnSpc>
                <a:spcPct val="115000"/>
              </a:lnSpc>
            </a:pPr>
            <a:r>
              <a:rPr lang="en-US" sz="3000" dirty="0">
                <a:solidFill>
                  <a:srgbClr val="80C1CD"/>
                </a:solidFill>
              </a:rPr>
              <a:t>Charts &amp; Graphs</a:t>
            </a:r>
          </a:p>
        </p:txBody>
      </p:sp>
    </p:spTree>
  </p:cSld>
  <p:clrMapOvr>
    <a:masterClrMapping/>
  </p:clrMapOvr>
  <mc:AlternateContent xmlns:mc="http://schemas.openxmlformats.org/markup-compatibility/2006" xmlns:p14="http://schemas.microsoft.com/office/powerpoint/2010/main">
    <mc:Choice Requires="p14">
      <p:transition spd="slow" p14:dur="2000" advTm="62164"/>
    </mc:Choice>
    <mc:Fallback xmlns="">
      <p:transition spd="slow" advTm="62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31</a:t>
            </a:fld>
            <a:endParaRPr/>
          </a:p>
        </p:txBody>
      </p:sp>
      <p:sp>
        <p:nvSpPr>
          <p:cNvPr id="610" name="Google Shape;610;p62"/>
          <p:cNvSpPr txBox="1">
            <a:spLocks noGrp="1"/>
          </p:cNvSpPr>
          <p:nvPr>
            <p:ph type="body" idx="1"/>
          </p:nvPr>
        </p:nvSpPr>
        <p:spPr>
          <a:xfrm>
            <a:off x="2975975" y="298700"/>
            <a:ext cx="5496600" cy="136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10" b="1">
                <a:solidFill>
                  <a:srgbClr val="142F54"/>
                </a:solidFill>
              </a:rPr>
              <a:t>Charts using patterns and labels</a:t>
            </a:r>
            <a:endParaRPr sz="1310" b="1">
              <a:solidFill>
                <a:schemeClr val="accent6"/>
              </a:solidFill>
            </a:endParaRPr>
          </a:p>
          <a:p>
            <a:pPr marL="0" lvl="0" indent="0" algn="l" rtl="0">
              <a:spcBef>
                <a:spcPts val="1200"/>
              </a:spcBef>
              <a:spcAft>
                <a:spcPts val="0"/>
              </a:spcAft>
              <a:buNone/>
            </a:pPr>
            <a:r>
              <a:rPr lang="en" sz="1110">
                <a:latin typeface="Work Sans"/>
                <a:ea typeface="Work Sans"/>
                <a:cs typeface="Work Sans"/>
                <a:sym typeface="Work Sans"/>
              </a:rPr>
              <a:t>Color alone should not be used to convey information. Color blind or low vision users may not be able to perceive color differences. You can can use data labels or a unique pattern to identify data. (It is also important to include source information for the data presented in your chart as well.) </a:t>
            </a:r>
            <a:endParaRPr sz="1110">
              <a:latin typeface="Work Sans"/>
              <a:ea typeface="Work Sans"/>
              <a:cs typeface="Work Sans"/>
              <a:sym typeface="Work Sans"/>
            </a:endParaRPr>
          </a:p>
          <a:p>
            <a:pPr marL="0" lvl="0" indent="0" algn="l" rtl="0">
              <a:spcBef>
                <a:spcPts val="500"/>
              </a:spcBef>
              <a:spcAft>
                <a:spcPts val="500"/>
              </a:spcAft>
              <a:buClr>
                <a:srgbClr val="000000"/>
              </a:buClr>
              <a:buSzPts val="1100"/>
              <a:buFont typeface="Arial"/>
              <a:buNone/>
            </a:pPr>
            <a:endParaRPr sz="1110">
              <a:latin typeface="Work Sans"/>
              <a:ea typeface="Work Sans"/>
              <a:cs typeface="Work Sans"/>
              <a:sym typeface="Work Sans"/>
            </a:endParaRPr>
          </a:p>
        </p:txBody>
      </p:sp>
      <p:pic>
        <p:nvPicPr>
          <p:cNvPr id="611" name="Google Shape;611;p62"/>
          <p:cNvPicPr preferRelativeResize="0"/>
          <p:nvPr/>
        </p:nvPicPr>
        <p:blipFill rotWithShape="1">
          <a:blip r:embed="rId5">
            <a:alphaModFix/>
          </a:blip>
          <a:srcRect l="6599" t="748" r="4810" b="10164"/>
          <a:stretch/>
        </p:blipFill>
        <p:spPr>
          <a:xfrm>
            <a:off x="3004625" y="1752850"/>
            <a:ext cx="3475533" cy="2441999"/>
          </a:xfrm>
          <a:prstGeom prst="rect">
            <a:avLst/>
          </a:prstGeom>
          <a:noFill/>
          <a:ln>
            <a:noFill/>
          </a:ln>
        </p:spPr>
      </p:pic>
      <p:sp>
        <p:nvSpPr>
          <p:cNvPr id="612" name="Google Shape;612;p62"/>
          <p:cNvSpPr txBox="1">
            <a:spLocks noGrp="1"/>
          </p:cNvSpPr>
          <p:nvPr>
            <p:ph type="body" idx="1"/>
          </p:nvPr>
        </p:nvSpPr>
        <p:spPr>
          <a:xfrm>
            <a:off x="6737200" y="2070275"/>
            <a:ext cx="2035500" cy="22353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1110">
                <a:solidFill>
                  <a:srgbClr val="00829B"/>
                </a:solidFill>
                <a:latin typeface="Work Sans Medium"/>
                <a:ea typeface="Work Sans Medium"/>
                <a:cs typeface="Work Sans Medium"/>
                <a:sym typeface="Work Sans Medium"/>
              </a:rPr>
              <a:t>Alt Text:</a:t>
            </a:r>
            <a:br>
              <a:rPr lang="en" sz="1110">
                <a:latin typeface="Work Sans Medium"/>
                <a:ea typeface="Work Sans Medium"/>
                <a:cs typeface="Work Sans Medium"/>
                <a:sym typeface="Work Sans Medium"/>
              </a:rPr>
            </a:br>
            <a:r>
              <a:rPr lang="en" sz="1110">
                <a:latin typeface="Work Sans"/>
                <a:ea typeface="Work Sans"/>
                <a:cs typeface="Work Sans"/>
                <a:sym typeface="Work Sans"/>
              </a:rPr>
              <a:t>Donut chart showing the portfolio by geography.</a:t>
            </a:r>
            <a:endParaRPr sz="1110">
              <a:latin typeface="Work Sans"/>
              <a:ea typeface="Work Sans"/>
              <a:cs typeface="Work Sans"/>
              <a:sym typeface="Work Sans"/>
            </a:endParaRPr>
          </a:p>
          <a:p>
            <a:pPr marL="0" lvl="0" indent="0" algn="l" rtl="0">
              <a:spcBef>
                <a:spcPts val="1200"/>
              </a:spcBef>
              <a:spcAft>
                <a:spcPts val="0"/>
              </a:spcAft>
              <a:buClr>
                <a:schemeClr val="dk1"/>
              </a:buClr>
              <a:buSzPts val="1100"/>
              <a:buFont typeface="Arial"/>
              <a:buNone/>
            </a:pPr>
            <a:r>
              <a:rPr lang="en" sz="1110">
                <a:latin typeface="Work Sans"/>
                <a:ea typeface="Work Sans"/>
                <a:cs typeface="Work Sans"/>
                <a:sym typeface="Work Sans"/>
              </a:rPr>
              <a:t>US South: 34%</a:t>
            </a:r>
            <a:br>
              <a:rPr lang="en" sz="1110">
                <a:latin typeface="Work Sans"/>
                <a:ea typeface="Work Sans"/>
                <a:cs typeface="Work Sans"/>
                <a:sym typeface="Work Sans"/>
              </a:rPr>
            </a:br>
            <a:r>
              <a:rPr lang="en" sz="1110">
                <a:latin typeface="Work Sans"/>
                <a:ea typeface="Work Sans"/>
                <a:cs typeface="Work Sans"/>
                <a:sym typeface="Work Sans"/>
              </a:rPr>
              <a:t>US West: 21%</a:t>
            </a:r>
            <a:br>
              <a:rPr lang="en" sz="1110">
                <a:latin typeface="Work Sans"/>
                <a:ea typeface="Work Sans"/>
                <a:cs typeface="Work Sans"/>
                <a:sym typeface="Work Sans"/>
              </a:rPr>
            </a:br>
            <a:r>
              <a:rPr lang="en" sz="1110">
                <a:latin typeface="Work Sans"/>
                <a:ea typeface="Work Sans"/>
                <a:cs typeface="Work Sans"/>
                <a:sym typeface="Work Sans"/>
              </a:rPr>
              <a:t>US Northeast: 20%</a:t>
            </a:r>
            <a:br>
              <a:rPr lang="en" sz="1110">
                <a:latin typeface="Work Sans"/>
                <a:ea typeface="Work Sans"/>
                <a:cs typeface="Work Sans"/>
                <a:sym typeface="Work Sans"/>
              </a:rPr>
            </a:br>
            <a:r>
              <a:rPr lang="en" sz="1110">
                <a:latin typeface="Work Sans"/>
                <a:ea typeface="Work Sans"/>
                <a:cs typeface="Work Sans"/>
                <a:sym typeface="Work Sans"/>
              </a:rPr>
              <a:t>US Midwest: 18%</a:t>
            </a:r>
            <a:br>
              <a:rPr lang="en" sz="1110">
                <a:latin typeface="Work Sans"/>
                <a:ea typeface="Work Sans"/>
                <a:cs typeface="Work Sans"/>
                <a:sym typeface="Work Sans"/>
              </a:rPr>
            </a:br>
            <a:r>
              <a:rPr lang="en" sz="1110">
                <a:latin typeface="Work Sans"/>
                <a:ea typeface="Work Sans"/>
                <a:cs typeface="Work Sans"/>
                <a:sym typeface="Work Sans"/>
              </a:rPr>
              <a:t>International: 7%</a:t>
            </a:r>
            <a:endParaRPr sz="1110">
              <a:latin typeface="Work Sans"/>
              <a:ea typeface="Work Sans"/>
              <a:cs typeface="Work Sans"/>
              <a:sym typeface="Work Sans"/>
            </a:endParaRPr>
          </a:p>
          <a:p>
            <a:pPr marL="0" lvl="0" indent="0" algn="l" rtl="0">
              <a:spcBef>
                <a:spcPts val="1200"/>
              </a:spcBef>
              <a:spcAft>
                <a:spcPts val="1200"/>
              </a:spcAft>
              <a:buNone/>
            </a:pPr>
            <a:endParaRPr sz="1110">
              <a:latin typeface="Work Sans"/>
              <a:ea typeface="Work Sans"/>
              <a:cs typeface="Work Sans"/>
              <a:sym typeface="Work Sans"/>
            </a:endParaRPr>
          </a:p>
        </p:txBody>
      </p:sp>
      <p:sp>
        <p:nvSpPr>
          <p:cNvPr id="613" name="Google Shape;613;p62"/>
          <p:cNvSpPr txBox="1"/>
          <p:nvPr/>
        </p:nvSpPr>
        <p:spPr>
          <a:xfrm>
            <a:off x="3004625" y="4214052"/>
            <a:ext cx="35340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a:latin typeface="Montserrat"/>
                <a:ea typeface="Montserrat"/>
                <a:cs typeface="Montserrat"/>
                <a:sym typeface="Montserrat"/>
              </a:rPr>
              <a:t>Source: {Source filing}</a:t>
            </a:r>
            <a:br>
              <a:rPr lang="en" sz="600">
                <a:latin typeface="Montserrat"/>
                <a:ea typeface="Montserrat"/>
                <a:cs typeface="Montserrat"/>
                <a:sym typeface="Montserrat"/>
              </a:rPr>
            </a:br>
            <a:r>
              <a:rPr lang="en" sz="600">
                <a:latin typeface="Montserrat"/>
                <a:ea typeface="Montserrat"/>
                <a:cs typeface="Montserrat"/>
                <a:sym typeface="Montserrat"/>
              </a:rPr>
              <a:t>For complete information regarding our financials, see our periodic filings.</a:t>
            </a:r>
            <a:endParaRPr sz="600">
              <a:latin typeface="Montserrat"/>
              <a:ea typeface="Montserrat"/>
              <a:cs typeface="Montserrat"/>
              <a:sym typeface="Montserrat"/>
            </a:endParaRPr>
          </a:p>
        </p:txBody>
      </p:sp>
      <p:sp>
        <p:nvSpPr>
          <p:cNvPr id="614" name="Google Shape;614;p62"/>
          <p:cNvSpPr txBox="1">
            <a:spLocks noGrp="1"/>
          </p:cNvSpPr>
          <p:nvPr>
            <p:ph type="title"/>
          </p:nvPr>
        </p:nvSpPr>
        <p:spPr>
          <a:xfrm>
            <a:off x="276575" y="373475"/>
            <a:ext cx="2098200" cy="1532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0">
                <a:latin typeface="Montserrat Medium"/>
                <a:ea typeface="Montserrat Medium"/>
                <a:cs typeface="Montserrat Medium"/>
                <a:sym typeface="Montserrat Medium"/>
              </a:rPr>
              <a:t>Examples &amp; tips:</a:t>
            </a:r>
            <a:endParaRPr sz="1600" b="0">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a:solidFill>
                  <a:schemeClr val="lt1"/>
                </a:solidFill>
              </a:rPr>
              <a:t>Charts with labels and patterns</a:t>
            </a:r>
            <a:endParaRPr>
              <a:solidFill>
                <a:schemeClr val="lt1"/>
              </a:solidFill>
            </a:endParaRPr>
          </a:p>
        </p:txBody>
      </p:sp>
      <p:pic>
        <p:nvPicPr>
          <p:cNvPr id="6" name="Audio 5">
            <a:hlinkClick r:id="" action="ppaction://media"/>
            <a:extLst>
              <a:ext uri="{FF2B5EF4-FFF2-40B4-BE49-F238E27FC236}">
                <a16:creationId xmlns:a16="http://schemas.microsoft.com/office/drawing/2014/main" id="{45AFABA8-53DA-BFDC-C77E-BB40A14F7CB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1085"/>
    </mc:Choice>
    <mc:Fallback xmlns="">
      <p:transition spd="slow" advTm="51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32</a:t>
            </a:fld>
            <a:endParaRPr/>
          </a:p>
        </p:txBody>
      </p:sp>
      <p:pic>
        <p:nvPicPr>
          <p:cNvPr id="620" name="Google Shape;620;p63"/>
          <p:cNvPicPr preferRelativeResize="0"/>
          <p:nvPr/>
        </p:nvPicPr>
        <p:blipFill rotWithShape="1">
          <a:blip r:embed="rId5">
            <a:alphaModFix/>
          </a:blip>
          <a:srcRect l="8924" r="9202" b="45598"/>
          <a:stretch/>
        </p:blipFill>
        <p:spPr>
          <a:xfrm>
            <a:off x="2975975" y="2007325"/>
            <a:ext cx="1759807" cy="1862149"/>
          </a:xfrm>
          <a:prstGeom prst="rect">
            <a:avLst/>
          </a:prstGeom>
          <a:noFill/>
          <a:ln>
            <a:noFill/>
          </a:ln>
        </p:spPr>
      </p:pic>
      <p:graphicFrame>
        <p:nvGraphicFramePr>
          <p:cNvPr id="621" name="Google Shape;621;p63"/>
          <p:cNvGraphicFramePr/>
          <p:nvPr/>
        </p:nvGraphicFramePr>
        <p:xfrm>
          <a:off x="4830175" y="2167688"/>
          <a:ext cx="1659500" cy="1583400"/>
        </p:xfrm>
        <a:graphic>
          <a:graphicData uri="http://schemas.openxmlformats.org/drawingml/2006/table">
            <a:tbl>
              <a:tblPr>
                <a:noFill/>
                <a:tableStyleId>{B0BD4760-6C04-4A23-A475-DDDD7A7C8C02}</a:tableStyleId>
              </a:tblPr>
              <a:tblGrid>
                <a:gridCol w="954600">
                  <a:extLst>
                    <a:ext uri="{9D8B030D-6E8A-4147-A177-3AD203B41FA5}">
                      <a16:colId xmlns:a16="http://schemas.microsoft.com/office/drawing/2014/main" val="20000"/>
                    </a:ext>
                  </a:extLst>
                </a:gridCol>
                <a:gridCol w="704900">
                  <a:extLst>
                    <a:ext uri="{9D8B030D-6E8A-4147-A177-3AD203B41FA5}">
                      <a16:colId xmlns:a16="http://schemas.microsoft.com/office/drawing/2014/main" val="20001"/>
                    </a:ext>
                  </a:extLst>
                </a:gridCol>
              </a:tblGrid>
              <a:tr h="263900">
                <a:tc>
                  <a:txBody>
                    <a:bodyPr/>
                    <a:lstStyle/>
                    <a:p>
                      <a:pPr marL="0" lvl="0" indent="0" algn="l" rtl="0">
                        <a:lnSpc>
                          <a:spcPct val="115000"/>
                        </a:lnSpc>
                        <a:spcBef>
                          <a:spcPts val="0"/>
                        </a:spcBef>
                        <a:spcAft>
                          <a:spcPts val="0"/>
                        </a:spcAft>
                        <a:buNone/>
                      </a:pPr>
                      <a:r>
                        <a:rPr lang="en" sz="600" b="1"/>
                        <a:t>Segment</a:t>
                      </a:r>
                      <a:endParaRPr sz="600" b="1"/>
                    </a:p>
                  </a:txBody>
                  <a:tcPr marL="68575" marR="68575" marT="45700"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600" b="1"/>
                        <a:t>Percentage</a:t>
                      </a:r>
                      <a:endParaRPr sz="600" b="1"/>
                    </a:p>
                  </a:txBody>
                  <a:tcPr marL="68575" marR="68575" marT="45700"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263900">
                <a:tc>
                  <a:txBody>
                    <a:bodyPr/>
                    <a:lstStyle/>
                    <a:p>
                      <a:pPr marL="0" lvl="0" indent="0" algn="l" rtl="0">
                        <a:lnSpc>
                          <a:spcPct val="115000"/>
                        </a:lnSpc>
                        <a:spcBef>
                          <a:spcPts val="0"/>
                        </a:spcBef>
                        <a:spcAft>
                          <a:spcPts val="0"/>
                        </a:spcAft>
                        <a:buNone/>
                      </a:pPr>
                      <a:r>
                        <a:rPr lang="en" sz="600"/>
                        <a:t>United States South</a:t>
                      </a:r>
                      <a:endParaRPr sz="600"/>
                    </a:p>
                  </a:txBody>
                  <a:tcPr marL="68575" marR="68575" marT="45700"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600"/>
                        <a:t>34%</a:t>
                      </a:r>
                      <a:endParaRPr sz="600"/>
                    </a:p>
                  </a:txBody>
                  <a:tcPr marL="68575" marR="68575" marT="45700"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263900">
                <a:tc>
                  <a:txBody>
                    <a:bodyPr/>
                    <a:lstStyle/>
                    <a:p>
                      <a:pPr marL="0" lvl="0" indent="0" algn="l" rtl="0">
                        <a:lnSpc>
                          <a:spcPct val="115000"/>
                        </a:lnSpc>
                        <a:spcBef>
                          <a:spcPts val="0"/>
                        </a:spcBef>
                        <a:spcAft>
                          <a:spcPts val="0"/>
                        </a:spcAft>
                        <a:buNone/>
                      </a:pPr>
                      <a:r>
                        <a:rPr lang="en" sz="600"/>
                        <a:t>United States West</a:t>
                      </a:r>
                      <a:endParaRPr sz="600"/>
                    </a:p>
                  </a:txBody>
                  <a:tcPr marL="68575" marR="68575" marT="45700"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600"/>
                        <a:t>21%</a:t>
                      </a:r>
                      <a:endParaRPr sz="600"/>
                    </a:p>
                  </a:txBody>
                  <a:tcPr marL="68575" marR="68575" marT="45700"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263900">
                <a:tc>
                  <a:txBody>
                    <a:bodyPr/>
                    <a:lstStyle/>
                    <a:p>
                      <a:pPr marL="0" lvl="0" indent="0" algn="l" rtl="0">
                        <a:lnSpc>
                          <a:spcPct val="115000"/>
                        </a:lnSpc>
                        <a:spcBef>
                          <a:spcPts val="0"/>
                        </a:spcBef>
                        <a:spcAft>
                          <a:spcPts val="0"/>
                        </a:spcAft>
                        <a:buNone/>
                      </a:pPr>
                      <a:r>
                        <a:rPr lang="en" sz="600"/>
                        <a:t>United States Northeast</a:t>
                      </a:r>
                      <a:endParaRPr sz="600"/>
                    </a:p>
                  </a:txBody>
                  <a:tcPr marL="68575" marR="68575" marT="45700"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600"/>
                        <a:t>20%</a:t>
                      </a:r>
                      <a:endParaRPr sz="600"/>
                    </a:p>
                  </a:txBody>
                  <a:tcPr marL="68575" marR="68575" marT="45700"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r h="263900">
                <a:tc>
                  <a:txBody>
                    <a:bodyPr/>
                    <a:lstStyle/>
                    <a:p>
                      <a:pPr marL="0" lvl="0" indent="0" algn="l" rtl="0">
                        <a:lnSpc>
                          <a:spcPct val="115000"/>
                        </a:lnSpc>
                        <a:spcBef>
                          <a:spcPts val="0"/>
                        </a:spcBef>
                        <a:spcAft>
                          <a:spcPts val="0"/>
                        </a:spcAft>
                        <a:buNone/>
                      </a:pPr>
                      <a:r>
                        <a:rPr lang="en" sz="600"/>
                        <a:t>United States Midwest</a:t>
                      </a:r>
                      <a:endParaRPr sz="600"/>
                    </a:p>
                  </a:txBody>
                  <a:tcPr marL="68575" marR="68575" marT="45700"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600"/>
                        <a:t>18%</a:t>
                      </a:r>
                      <a:endParaRPr sz="600"/>
                    </a:p>
                  </a:txBody>
                  <a:tcPr marL="68575" marR="68575" marT="45700"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4"/>
                  </a:ext>
                </a:extLst>
              </a:tr>
              <a:tr h="263900">
                <a:tc>
                  <a:txBody>
                    <a:bodyPr/>
                    <a:lstStyle/>
                    <a:p>
                      <a:pPr marL="0" lvl="0" indent="0" algn="l" rtl="0">
                        <a:lnSpc>
                          <a:spcPct val="115000"/>
                        </a:lnSpc>
                        <a:spcBef>
                          <a:spcPts val="0"/>
                        </a:spcBef>
                        <a:spcAft>
                          <a:spcPts val="0"/>
                        </a:spcAft>
                        <a:buNone/>
                      </a:pPr>
                      <a:r>
                        <a:rPr lang="en" sz="600"/>
                        <a:t>International</a:t>
                      </a:r>
                      <a:endParaRPr sz="600"/>
                    </a:p>
                  </a:txBody>
                  <a:tcPr marL="68575" marR="68575" marT="45700"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600"/>
                        <a:t>7%</a:t>
                      </a:r>
                      <a:endParaRPr sz="600"/>
                    </a:p>
                  </a:txBody>
                  <a:tcPr marL="68575" marR="68575" marT="45700"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622" name="Google Shape;622;p63"/>
          <p:cNvSpPr txBox="1">
            <a:spLocks noGrp="1"/>
          </p:cNvSpPr>
          <p:nvPr>
            <p:ph type="title"/>
          </p:nvPr>
        </p:nvSpPr>
        <p:spPr>
          <a:xfrm>
            <a:off x="276575" y="373475"/>
            <a:ext cx="2098200" cy="1532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0">
                <a:latin typeface="Montserrat Medium"/>
                <a:ea typeface="Montserrat Medium"/>
                <a:cs typeface="Montserrat Medium"/>
                <a:sym typeface="Montserrat Medium"/>
              </a:rPr>
              <a:t>Examples &amp; tips:</a:t>
            </a:r>
            <a:endParaRPr sz="1600" b="0">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a:solidFill>
                  <a:schemeClr val="lt1"/>
                </a:solidFill>
              </a:rPr>
              <a:t>Charts with data table</a:t>
            </a:r>
            <a:endParaRPr>
              <a:solidFill>
                <a:schemeClr val="lt1"/>
              </a:solidFill>
            </a:endParaRPr>
          </a:p>
        </p:txBody>
      </p:sp>
      <p:sp>
        <p:nvSpPr>
          <p:cNvPr id="623" name="Google Shape;623;p63"/>
          <p:cNvSpPr txBox="1">
            <a:spLocks noGrp="1"/>
          </p:cNvSpPr>
          <p:nvPr>
            <p:ph type="body" idx="1"/>
          </p:nvPr>
        </p:nvSpPr>
        <p:spPr>
          <a:xfrm>
            <a:off x="2975975" y="298700"/>
            <a:ext cx="5496600" cy="158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10" b="1">
                <a:solidFill>
                  <a:srgbClr val="142F54"/>
                </a:solidFill>
              </a:rPr>
              <a:t>Donut chart with data table</a:t>
            </a:r>
            <a:endParaRPr sz="1310" b="1">
              <a:solidFill>
                <a:schemeClr val="accent6"/>
              </a:solidFill>
            </a:endParaRPr>
          </a:p>
          <a:p>
            <a:pPr marL="0" lvl="0" indent="0" algn="l" rtl="0">
              <a:spcBef>
                <a:spcPts val="1200"/>
              </a:spcBef>
              <a:spcAft>
                <a:spcPts val="500"/>
              </a:spcAft>
              <a:buNone/>
            </a:pPr>
            <a:r>
              <a:rPr lang="en" sz="1110">
                <a:latin typeface="Work Sans"/>
                <a:ea typeface="Work Sans"/>
                <a:cs typeface="Work Sans"/>
                <a:sym typeface="Work Sans"/>
              </a:rPr>
              <a:t>Using a data table is a great way to convey information in a chart by more than just color. Using a data table will help limit the length of your alternate text, since the screen reader will read the table data to the user you do not have to convey the trends of the data, and instead simply direct the user to the data table.</a:t>
            </a:r>
            <a:endParaRPr sz="1110">
              <a:latin typeface="Work Sans"/>
              <a:ea typeface="Work Sans"/>
              <a:cs typeface="Work Sans"/>
              <a:sym typeface="Work Sans"/>
            </a:endParaRPr>
          </a:p>
        </p:txBody>
      </p:sp>
      <p:sp>
        <p:nvSpPr>
          <p:cNvPr id="624" name="Google Shape;624;p63"/>
          <p:cNvSpPr txBox="1">
            <a:spLocks noGrp="1"/>
          </p:cNvSpPr>
          <p:nvPr>
            <p:ph type="body" idx="1"/>
          </p:nvPr>
        </p:nvSpPr>
        <p:spPr>
          <a:xfrm>
            <a:off x="6737200" y="2167698"/>
            <a:ext cx="2035500" cy="12954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110">
                <a:solidFill>
                  <a:srgbClr val="00829B"/>
                </a:solidFill>
                <a:latin typeface="Work Sans Medium"/>
                <a:ea typeface="Work Sans Medium"/>
                <a:cs typeface="Work Sans Medium"/>
                <a:sym typeface="Work Sans Medium"/>
              </a:rPr>
              <a:t>Alt Text:</a:t>
            </a:r>
            <a:br>
              <a:rPr lang="en" sz="1110">
                <a:latin typeface="Work Sans Medium"/>
                <a:ea typeface="Work Sans Medium"/>
                <a:cs typeface="Work Sans Medium"/>
                <a:sym typeface="Work Sans Medium"/>
              </a:rPr>
            </a:br>
            <a:r>
              <a:rPr lang="en" sz="1110">
                <a:latin typeface="Work Sans"/>
                <a:ea typeface="Work Sans"/>
                <a:cs typeface="Work Sans"/>
                <a:sym typeface="Work Sans"/>
              </a:rPr>
              <a:t>Donut chart showing the portfolio by geography.</a:t>
            </a:r>
            <a:endParaRPr sz="1110">
              <a:latin typeface="Work Sans"/>
              <a:ea typeface="Work Sans"/>
              <a:cs typeface="Work Sans"/>
              <a:sym typeface="Work Sans"/>
            </a:endParaRPr>
          </a:p>
          <a:p>
            <a:pPr marL="0" lvl="0" indent="0" algn="l" rtl="0">
              <a:spcBef>
                <a:spcPts val="1200"/>
              </a:spcBef>
              <a:spcAft>
                <a:spcPts val="1200"/>
              </a:spcAft>
              <a:buNone/>
            </a:pPr>
            <a:r>
              <a:rPr lang="en" sz="1110">
                <a:latin typeface="Work Sans"/>
                <a:ea typeface="Work Sans"/>
                <a:cs typeface="Work Sans"/>
                <a:sym typeface="Work Sans"/>
              </a:rPr>
              <a:t>Data in chart is available in the following table.</a:t>
            </a:r>
            <a:endParaRPr sz="1110">
              <a:solidFill>
                <a:srgbClr val="00829B"/>
              </a:solidFill>
              <a:latin typeface="Work Sans Medium"/>
              <a:ea typeface="Work Sans Medium"/>
              <a:cs typeface="Work Sans Medium"/>
              <a:sym typeface="Work Sans Medium"/>
            </a:endParaRPr>
          </a:p>
        </p:txBody>
      </p:sp>
      <p:sp>
        <p:nvSpPr>
          <p:cNvPr id="625" name="Google Shape;625;p63"/>
          <p:cNvSpPr txBox="1"/>
          <p:nvPr/>
        </p:nvSpPr>
        <p:spPr>
          <a:xfrm>
            <a:off x="3004625" y="3985452"/>
            <a:ext cx="35340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a:latin typeface="Montserrat"/>
                <a:ea typeface="Montserrat"/>
                <a:cs typeface="Montserrat"/>
                <a:sym typeface="Montserrat"/>
              </a:rPr>
              <a:t>Source: {Source filing}</a:t>
            </a:r>
            <a:br>
              <a:rPr lang="en" sz="600">
                <a:latin typeface="Montserrat"/>
                <a:ea typeface="Montserrat"/>
                <a:cs typeface="Montserrat"/>
                <a:sym typeface="Montserrat"/>
              </a:rPr>
            </a:br>
            <a:r>
              <a:rPr lang="en" sz="600">
                <a:latin typeface="Montserrat"/>
                <a:ea typeface="Montserrat"/>
                <a:cs typeface="Montserrat"/>
                <a:sym typeface="Montserrat"/>
              </a:rPr>
              <a:t>For complete information regarding our financials, see our periodic filings.</a:t>
            </a:r>
            <a:endParaRPr sz="600">
              <a:latin typeface="Montserrat"/>
              <a:ea typeface="Montserrat"/>
              <a:cs typeface="Montserrat"/>
              <a:sym typeface="Montserrat"/>
            </a:endParaRPr>
          </a:p>
        </p:txBody>
      </p:sp>
      <p:pic>
        <p:nvPicPr>
          <p:cNvPr id="8" name="Audio 7">
            <a:hlinkClick r:id="" action="ppaction://media"/>
            <a:extLst>
              <a:ext uri="{FF2B5EF4-FFF2-40B4-BE49-F238E27FC236}">
                <a16:creationId xmlns:a16="http://schemas.microsoft.com/office/drawing/2014/main" id="{252725BD-B501-4B27-6090-C136423A21E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6277"/>
    </mc:Choice>
    <mc:Fallback xmlns="">
      <p:transition spd="slow" advTm="46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33</a:t>
            </a:fld>
            <a:endParaRPr/>
          </a:p>
        </p:txBody>
      </p:sp>
      <p:pic>
        <p:nvPicPr>
          <p:cNvPr id="631" name="Google Shape;631;p64"/>
          <p:cNvPicPr preferRelativeResize="0"/>
          <p:nvPr/>
        </p:nvPicPr>
        <p:blipFill rotWithShape="1">
          <a:blip r:embed="rId5">
            <a:alphaModFix/>
          </a:blip>
          <a:srcRect r="507" b="35358"/>
          <a:stretch/>
        </p:blipFill>
        <p:spPr>
          <a:xfrm>
            <a:off x="3206381" y="810975"/>
            <a:ext cx="2182249" cy="1779226"/>
          </a:xfrm>
          <a:prstGeom prst="rect">
            <a:avLst/>
          </a:prstGeom>
          <a:noFill/>
          <a:ln>
            <a:noFill/>
          </a:ln>
        </p:spPr>
      </p:pic>
      <p:sp>
        <p:nvSpPr>
          <p:cNvPr id="632" name="Google Shape;632;p64"/>
          <p:cNvSpPr txBox="1">
            <a:spLocks noGrp="1"/>
          </p:cNvSpPr>
          <p:nvPr>
            <p:ph type="body" idx="1"/>
          </p:nvPr>
        </p:nvSpPr>
        <p:spPr>
          <a:xfrm>
            <a:off x="5716200" y="1294800"/>
            <a:ext cx="2030700" cy="1671196"/>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1110" dirty="0">
                <a:solidFill>
                  <a:srgbClr val="00829B"/>
                </a:solidFill>
                <a:latin typeface="Work Sans Medium"/>
                <a:ea typeface="Work Sans Medium"/>
                <a:cs typeface="Work Sans Medium"/>
                <a:sym typeface="Work Sans Medium"/>
              </a:rPr>
              <a:t>Alt Text:</a:t>
            </a:r>
            <a:br>
              <a:rPr lang="en" sz="1110" dirty="0">
                <a:latin typeface="Work Sans Medium"/>
                <a:ea typeface="Work Sans Medium"/>
                <a:cs typeface="Work Sans Medium"/>
                <a:sym typeface="Work Sans Medium"/>
              </a:rPr>
            </a:br>
            <a:r>
              <a:rPr lang="en" sz="1110" dirty="0">
                <a:latin typeface="Work Sans"/>
                <a:ea typeface="Work Sans"/>
                <a:cs typeface="Work Sans"/>
                <a:sym typeface="Work Sans"/>
              </a:rPr>
              <a:t>Bar chart showing total revenue for the years 2018 thorough 2022.</a:t>
            </a:r>
            <a:endParaRPr sz="1110" dirty="0">
              <a:latin typeface="Work Sans"/>
              <a:ea typeface="Work Sans"/>
              <a:cs typeface="Work Sans"/>
              <a:sym typeface="Work Sans"/>
            </a:endParaRPr>
          </a:p>
          <a:p>
            <a:pPr marL="0" lvl="0" indent="0" algn="l" rtl="0">
              <a:spcBef>
                <a:spcPts val="1200"/>
              </a:spcBef>
              <a:spcAft>
                <a:spcPts val="1200"/>
              </a:spcAft>
              <a:buNone/>
            </a:pPr>
            <a:r>
              <a:rPr lang="en" sz="1110" dirty="0">
                <a:latin typeface="Work Sans"/>
                <a:ea typeface="Work Sans"/>
                <a:cs typeface="Work Sans"/>
                <a:sym typeface="Work Sans"/>
              </a:rPr>
              <a:t>Data in chart is available in the following table.</a:t>
            </a:r>
            <a:endParaRPr sz="1110" dirty="0">
              <a:latin typeface="Work Sans"/>
              <a:ea typeface="Work Sans"/>
              <a:cs typeface="Work Sans"/>
              <a:sym typeface="Work Sans"/>
            </a:endParaRPr>
          </a:p>
        </p:txBody>
      </p:sp>
      <p:sp>
        <p:nvSpPr>
          <p:cNvPr id="633" name="Google Shape;633;p64"/>
          <p:cNvSpPr txBox="1"/>
          <p:nvPr/>
        </p:nvSpPr>
        <p:spPr>
          <a:xfrm>
            <a:off x="3151956" y="3929625"/>
            <a:ext cx="2291100" cy="51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a:latin typeface="Montserrat"/>
                <a:ea typeface="Montserrat"/>
                <a:cs typeface="Montserrat"/>
                <a:sym typeface="Montserrat"/>
              </a:rPr>
              <a:t>Source: {Source filing}</a:t>
            </a:r>
            <a:br>
              <a:rPr lang="en" sz="600">
                <a:latin typeface="Montserrat"/>
                <a:ea typeface="Montserrat"/>
                <a:cs typeface="Montserrat"/>
                <a:sym typeface="Montserrat"/>
              </a:rPr>
            </a:br>
            <a:r>
              <a:rPr lang="en" sz="600">
                <a:latin typeface="Montserrat"/>
                <a:ea typeface="Montserrat"/>
                <a:cs typeface="Montserrat"/>
                <a:sym typeface="Montserrat"/>
              </a:rPr>
              <a:t>For complete information regarding our financials</a:t>
            </a:r>
            <a:br>
              <a:rPr lang="en" sz="600">
                <a:latin typeface="Montserrat"/>
                <a:ea typeface="Montserrat"/>
                <a:cs typeface="Montserrat"/>
                <a:sym typeface="Montserrat"/>
              </a:rPr>
            </a:br>
            <a:r>
              <a:rPr lang="en" sz="600">
                <a:latin typeface="Montserrat"/>
                <a:ea typeface="Montserrat"/>
                <a:cs typeface="Montserrat"/>
                <a:sym typeface="Montserrat"/>
              </a:rPr>
              <a:t> see our periodic filings.</a:t>
            </a:r>
            <a:endParaRPr sz="600">
              <a:latin typeface="Montserrat"/>
              <a:ea typeface="Montserrat"/>
              <a:cs typeface="Montserrat"/>
              <a:sym typeface="Montserrat"/>
            </a:endParaRPr>
          </a:p>
        </p:txBody>
      </p:sp>
      <p:graphicFrame>
        <p:nvGraphicFramePr>
          <p:cNvPr id="634" name="Google Shape;634;p64"/>
          <p:cNvGraphicFramePr/>
          <p:nvPr/>
        </p:nvGraphicFramePr>
        <p:xfrm>
          <a:off x="3402418" y="2729975"/>
          <a:ext cx="1790175" cy="1124103"/>
        </p:xfrm>
        <a:graphic>
          <a:graphicData uri="http://schemas.openxmlformats.org/drawingml/2006/table">
            <a:tbl>
              <a:tblPr>
                <a:noFill/>
                <a:tableStyleId>{B0BD4760-6C04-4A23-A475-DDDD7A7C8C02}</a:tableStyleId>
              </a:tblPr>
              <a:tblGrid>
                <a:gridCol w="912650">
                  <a:extLst>
                    <a:ext uri="{9D8B030D-6E8A-4147-A177-3AD203B41FA5}">
                      <a16:colId xmlns:a16="http://schemas.microsoft.com/office/drawing/2014/main" val="20000"/>
                    </a:ext>
                  </a:extLst>
                </a:gridCol>
                <a:gridCol w="877525">
                  <a:extLst>
                    <a:ext uri="{9D8B030D-6E8A-4147-A177-3AD203B41FA5}">
                      <a16:colId xmlns:a16="http://schemas.microsoft.com/office/drawing/2014/main" val="20001"/>
                    </a:ext>
                  </a:extLst>
                </a:gridCol>
              </a:tblGrid>
              <a:tr h="100000">
                <a:tc>
                  <a:txBody>
                    <a:bodyPr/>
                    <a:lstStyle/>
                    <a:p>
                      <a:pPr marL="0" lvl="0" indent="0" algn="l" rtl="0">
                        <a:lnSpc>
                          <a:spcPct val="115000"/>
                        </a:lnSpc>
                        <a:spcBef>
                          <a:spcPts val="0"/>
                        </a:spcBef>
                        <a:spcAft>
                          <a:spcPts val="0"/>
                        </a:spcAft>
                        <a:buNone/>
                      </a:pPr>
                      <a:r>
                        <a:rPr lang="en" sz="600" b="1"/>
                        <a:t>Year</a:t>
                      </a:r>
                      <a:endParaRPr sz="600" b="1"/>
                    </a:p>
                  </a:txBody>
                  <a:tcPr marL="68575" marR="68575" marT="45700"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600" b="1"/>
                        <a:t>Amount</a:t>
                      </a:r>
                      <a:endParaRPr sz="600" b="1"/>
                    </a:p>
                  </a:txBody>
                  <a:tcPr marL="68575" marR="68575" marT="45700"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195800">
                <a:tc>
                  <a:txBody>
                    <a:bodyPr/>
                    <a:lstStyle/>
                    <a:p>
                      <a:pPr marL="0" lvl="0" indent="0" algn="l" rtl="0">
                        <a:lnSpc>
                          <a:spcPct val="115000"/>
                        </a:lnSpc>
                        <a:spcBef>
                          <a:spcPts val="0"/>
                        </a:spcBef>
                        <a:spcAft>
                          <a:spcPts val="0"/>
                        </a:spcAft>
                        <a:buNone/>
                      </a:pPr>
                      <a:r>
                        <a:rPr lang="en" sz="600"/>
                        <a:t>2018</a:t>
                      </a:r>
                      <a:endParaRPr sz="600"/>
                    </a:p>
                  </a:txBody>
                  <a:tcPr marL="68575" marR="68575" marT="45700"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600"/>
                        <a:t>53.2M</a:t>
                      </a:r>
                      <a:endParaRPr sz="600"/>
                    </a:p>
                  </a:txBody>
                  <a:tcPr marL="68575" marR="68575" marT="45700"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196600">
                <a:tc>
                  <a:txBody>
                    <a:bodyPr/>
                    <a:lstStyle/>
                    <a:p>
                      <a:pPr marL="0" lvl="0" indent="0" algn="l" rtl="0">
                        <a:lnSpc>
                          <a:spcPct val="115000"/>
                        </a:lnSpc>
                        <a:spcBef>
                          <a:spcPts val="0"/>
                        </a:spcBef>
                        <a:spcAft>
                          <a:spcPts val="0"/>
                        </a:spcAft>
                        <a:buNone/>
                      </a:pPr>
                      <a:r>
                        <a:rPr lang="en" sz="600"/>
                        <a:t>2019</a:t>
                      </a:r>
                      <a:endParaRPr sz="600"/>
                    </a:p>
                  </a:txBody>
                  <a:tcPr marL="68575" marR="68575" marT="45700"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600"/>
                        <a:t>70.7M</a:t>
                      </a:r>
                      <a:endParaRPr sz="600"/>
                    </a:p>
                  </a:txBody>
                  <a:tcPr marL="68575" marR="68575" marT="45700"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196600">
                <a:tc>
                  <a:txBody>
                    <a:bodyPr/>
                    <a:lstStyle/>
                    <a:p>
                      <a:pPr marL="0" lvl="0" indent="0" algn="l" rtl="0">
                        <a:lnSpc>
                          <a:spcPct val="115000"/>
                        </a:lnSpc>
                        <a:spcBef>
                          <a:spcPts val="0"/>
                        </a:spcBef>
                        <a:spcAft>
                          <a:spcPts val="0"/>
                        </a:spcAft>
                        <a:buNone/>
                      </a:pPr>
                      <a:r>
                        <a:rPr lang="en" sz="600"/>
                        <a:t>2020</a:t>
                      </a:r>
                      <a:endParaRPr sz="600"/>
                    </a:p>
                  </a:txBody>
                  <a:tcPr marL="68575" marR="68575" marT="45700"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600"/>
                        <a:t>93.7M</a:t>
                      </a:r>
                      <a:endParaRPr sz="600"/>
                    </a:p>
                  </a:txBody>
                  <a:tcPr marL="68575" marR="68575" marT="45700"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r h="196600">
                <a:tc>
                  <a:txBody>
                    <a:bodyPr/>
                    <a:lstStyle/>
                    <a:p>
                      <a:pPr marL="0" lvl="0" indent="0" algn="l" rtl="0">
                        <a:lnSpc>
                          <a:spcPct val="115000"/>
                        </a:lnSpc>
                        <a:spcBef>
                          <a:spcPts val="0"/>
                        </a:spcBef>
                        <a:spcAft>
                          <a:spcPts val="0"/>
                        </a:spcAft>
                        <a:buNone/>
                      </a:pPr>
                      <a:r>
                        <a:rPr lang="en" sz="600"/>
                        <a:t>2021</a:t>
                      </a:r>
                      <a:endParaRPr sz="600"/>
                    </a:p>
                  </a:txBody>
                  <a:tcPr marL="68575" marR="68575" marT="45700"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600"/>
                        <a:t>115.8M</a:t>
                      </a:r>
                      <a:endParaRPr sz="600"/>
                    </a:p>
                  </a:txBody>
                  <a:tcPr marL="68575" marR="68575" marT="45700"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4"/>
                  </a:ext>
                </a:extLst>
              </a:tr>
              <a:tr h="196600">
                <a:tc>
                  <a:txBody>
                    <a:bodyPr/>
                    <a:lstStyle/>
                    <a:p>
                      <a:pPr marL="0" lvl="0" indent="0" algn="l" rtl="0">
                        <a:lnSpc>
                          <a:spcPct val="115000"/>
                        </a:lnSpc>
                        <a:spcBef>
                          <a:spcPts val="0"/>
                        </a:spcBef>
                        <a:spcAft>
                          <a:spcPts val="0"/>
                        </a:spcAft>
                        <a:buNone/>
                      </a:pPr>
                      <a:r>
                        <a:rPr lang="en" sz="600"/>
                        <a:t>2022</a:t>
                      </a:r>
                      <a:endParaRPr sz="600"/>
                    </a:p>
                  </a:txBody>
                  <a:tcPr marL="68575" marR="68575" marT="45700"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600"/>
                        <a:t>137.3M</a:t>
                      </a:r>
                      <a:endParaRPr sz="600"/>
                    </a:p>
                  </a:txBody>
                  <a:tcPr marL="68575" marR="68575" marT="45700"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635" name="Google Shape;635;p64"/>
          <p:cNvSpPr txBox="1">
            <a:spLocks noGrp="1"/>
          </p:cNvSpPr>
          <p:nvPr>
            <p:ph type="title"/>
          </p:nvPr>
        </p:nvSpPr>
        <p:spPr>
          <a:xfrm>
            <a:off x="276575" y="373475"/>
            <a:ext cx="2098200" cy="1532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0">
                <a:latin typeface="Montserrat Medium"/>
                <a:ea typeface="Montserrat Medium"/>
                <a:cs typeface="Montserrat Medium"/>
                <a:sym typeface="Montserrat Medium"/>
              </a:rPr>
              <a:t>Examples &amp; tips:</a:t>
            </a:r>
            <a:endParaRPr sz="1600" b="0">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a:solidFill>
                  <a:schemeClr val="lt1"/>
                </a:solidFill>
              </a:rPr>
              <a:t>Charts with data table (con’t)</a:t>
            </a:r>
            <a:endParaRPr>
              <a:solidFill>
                <a:schemeClr val="lt1"/>
              </a:solidFill>
            </a:endParaRPr>
          </a:p>
        </p:txBody>
      </p:sp>
      <p:sp>
        <p:nvSpPr>
          <p:cNvPr id="636" name="Google Shape;636;p64"/>
          <p:cNvSpPr txBox="1">
            <a:spLocks noGrp="1"/>
          </p:cNvSpPr>
          <p:nvPr>
            <p:ph type="body" idx="1"/>
          </p:nvPr>
        </p:nvSpPr>
        <p:spPr>
          <a:xfrm>
            <a:off x="2975975" y="298700"/>
            <a:ext cx="5496600" cy="3936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310" b="1">
                <a:solidFill>
                  <a:srgbClr val="142F54"/>
                </a:solidFill>
              </a:rPr>
              <a:t>Bar chart with data table</a:t>
            </a:r>
            <a:endParaRPr sz="1110">
              <a:latin typeface="Work Sans"/>
              <a:ea typeface="Work Sans"/>
              <a:cs typeface="Work Sans"/>
              <a:sym typeface="Work Sans"/>
            </a:endParaRPr>
          </a:p>
        </p:txBody>
      </p:sp>
      <p:pic>
        <p:nvPicPr>
          <p:cNvPr id="11" name="Audio 10">
            <a:hlinkClick r:id="" action="ppaction://media"/>
            <a:extLst>
              <a:ext uri="{FF2B5EF4-FFF2-40B4-BE49-F238E27FC236}">
                <a16:creationId xmlns:a16="http://schemas.microsoft.com/office/drawing/2014/main" id="{CA26EF84-D783-0161-B603-E17D3376BF2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9891"/>
    </mc:Choice>
    <mc:Fallback xmlns="">
      <p:transition spd="slow" advTm="29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34</a:t>
            </a:fld>
            <a:endParaRPr/>
          </a:p>
        </p:txBody>
      </p:sp>
      <p:sp>
        <p:nvSpPr>
          <p:cNvPr id="614" name="Google Shape;614;p62"/>
          <p:cNvSpPr txBox="1">
            <a:spLocks noGrp="1"/>
          </p:cNvSpPr>
          <p:nvPr>
            <p:ph type="title"/>
          </p:nvPr>
        </p:nvSpPr>
        <p:spPr>
          <a:xfrm>
            <a:off x="276575" y="373475"/>
            <a:ext cx="2098200" cy="1532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0">
                <a:latin typeface="Montserrat Medium"/>
                <a:ea typeface="Montserrat Medium"/>
                <a:cs typeface="Montserrat Medium"/>
                <a:sym typeface="Montserrat Medium"/>
              </a:rPr>
              <a:t>Examples &amp; tips:</a:t>
            </a:r>
            <a:endParaRPr sz="1600" b="0">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a:solidFill>
                  <a:schemeClr val="lt1"/>
                </a:solidFill>
              </a:rPr>
              <a:t>Charts with labels and patterns</a:t>
            </a:r>
            <a:endParaRPr>
              <a:solidFill>
                <a:schemeClr val="lt1"/>
              </a:solidFill>
            </a:endParaRPr>
          </a:p>
        </p:txBody>
      </p:sp>
      <p:pic>
        <p:nvPicPr>
          <p:cNvPr id="3" name="charts &amp; graphs (online-video-cutter.com)">
            <a:hlinkClick r:id="" action="ppaction://media"/>
            <a:extLst>
              <a:ext uri="{FF2B5EF4-FFF2-40B4-BE49-F238E27FC236}">
                <a16:creationId xmlns:a16="http://schemas.microsoft.com/office/drawing/2014/main" id="{52CA45D5-428D-C127-A4E2-B888627361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850415608"/>
      </p:ext>
    </p:extLst>
  </p:cSld>
  <p:clrMapOvr>
    <a:masterClrMapping/>
  </p:clrMapOvr>
  <mc:AlternateContent xmlns:mc="http://schemas.openxmlformats.org/markup-compatibility/2006" xmlns:p14="http://schemas.microsoft.com/office/powerpoint/2010/main">
    <mc:Choice Requires="p14">
      <p:transition spd="slow" p14:dur="2000" advTm="51085"/>
    </mc:Choice>
    <mc:Fallback xmlns="">
      <p:transition spd="slow" advTm="510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40"/>
        <p:cNvGrpSpPr/>
        <p:nvPr/>
      </p:nvGrpSpPr>
      <p:grpSpPr>
        <a:xfrm>
          <a:off x="0" y="0"/>
          <a:ext cx="0" cy="0"/>
          <a:chOff x="0" y="0"/>
          <a:chExt cx="0" cy="0"/>
        </a:xfrm>
      </p:grpSpPr>
      <p:sp>
        <p:nvSpPr>
          <p:cNvPr id="641" name="Google Shape;641;p65"/>
          <p:cNvSpPr/>
          <p:nvPr/>
        </p:nvSpPr>
        <p:spPr>
          <a:xfrm>
            <a:off x="3750" y="0"/>
            <a:ext cx="9136500" cy="5143500"/>
          </a:xfrm>
          <a:prstGeom prst="rect">
            <a:avLst/>
          </a:prstGeom>
          <a:solidFill>
            <a:srgbClr val="142F5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42F54"/>
              </a:solidFill>
              <a:latin typeface="Montserrat"/>
              <a:ea typeface="Montserrat"/>
              <a:cs typeface="Montserrat"/>
              <a:sym typeface="Montserrat"/>
            </a:endParaRPr>
          </a:p>
        </p:txBody>
      </p:sp>
      <p:sp>
        <p:nvSpPr>
          <p:cNvPr id="642" name="Google Shape;642;p65"/>
          <p:cNvSpPr txBox="1">
            <a:spLocks noGrp="1"/>
          </p:cNvSpPr>
          <p:nvPr>
            <p:ph type="subTitle" idx="1"/>
          </p:nvPr>
        </p:nvSpPr>
        <p:spPr>
          <a:xfrm>
            <a:off x="3506275" y="2669550"/>
            <a:ext cx="2013300" cy="498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200" u="sng">
                <a:solidFill>
                  <a:schemeClr val="lt1"/>
                </a:solidFill>
                <a:hlinkClick r:id="rId5">
                  <a:extLst>
                    <a:ext uri="{A12FA001-AC4F-418D-AE19-62706E023703}">
                      <ahyp:hlinkClr xmlns:ahyp="http://schemas.microsoft.com/office/drawing/2018/hyperlinkcolor" val="tx"/>
                    </a:ext>
                  </a:extLst>
                </a:hlinkClick>
              </a:rPr>
              <a:t>www.equisolve.com</a:t>
            </a:r>
            <a:endParaRPr sz="1200">
              <a:solidFill>
                <a:schemeClr val="lt1"/>
              </a:solidFill>
            </a:endParaRPr>
          </a:p>
        </p:txBody>
      </p:sp>
      <p:pic>
        <p:nvPicPr>
          <p:cNvPr id="643" name="Google Shape;643;p65"/>
          <p:cNvPicPr preferRelativeResize="0"/>
          <p:nvPr/>
        </p:nvPicPr>
        <p:blipFill>
          <a:blip r:embed="rId6">
            <a:alphaModFix/>
          </a:blip>
          <a:stretch>
            <a:fillRect/>
          </a:stretch>
        </p:blipFill>
        <p:spPr>
          <a:xfrm>
            <a:off x="3296975" y="1975039"/>
            <a:ext cx="2550052" cy="529175"/>
          </a:xfrm>
          <a:prstGeom prst="rect">
            <a:avLst/>
          </a:prstGeom>
          <a:noFill/>
          <a:ln>
            <a:noFill/>
          </a:ln>
        </p:spPr>
      </p:pic>
      <p:pic>
        <p:nvPicPr>
          <p:cNvPr id="18" name="Audio 17">
            <a:hlinkClick r:id="" action="ppaction://media"/>
            <a:extLst>
              <a:ext uri="{FF2B5EF4-FFF2-40B4-BE49-F238E27FC236}">
                <a16:creationId xmlns:a16="http://schemas.microsoft.com/office/drawing/2014/main" id="{3C705D1B-9013-E9DB-6658-72AD9360F9F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4496"/>
    </mc:Choice>
    <mc:Fallback xmlns="">
      <p:transition spd="slow" advTm="14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0"/>
          <p:cNvSpPr txBox="1">
            <a:spLocks noGrp="1"/>
          </p:cNvSpPr>
          <p:nvPr>
            <p:ph type="title"/>
          </p:nvPr>
        </p:nvSpPr>
        <p:spPr>
          <a:xfrm>
            <a:off x="2063225" y="937999"/>
            <a:ext cx="4795200" cy="514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000">
                <a:solidFill>
                  <a:srgbClr val="80C1CD"/>
                </a:solidFill>
              </a:rPr>
              <a:t>Text &amp; Fonts</a:t>
            </a:r>
            <a:endParaRPr sz="3000">
              <a:solidFill>
                <a:srgbClr val="80C1CD"/>
              </a:solidFill>
            </a:endParaRPr>
          </a:p>
        </p:txBody>
      </p:sp>
      <p:sp>
        <p:nvSpPr>
          <p:cNvPr id="387" name="Google Shape;387;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4</a:t>
            </a:fld>
            <a:endParaRPr>
              <a:solidFill>
                <a:schemeClr val="lt1"/>
              </a:solidFill>
            </a:endParaRPr>
          </a:p>
        </p:txBody>
      </p:sp>
      <p:pic>
        <p:nvPicPr>
          <p:cNvPr id="388" name="Google Shape;388;p40"/>
          <p:cNvPicPr preferRelativeResize="0"/>
          <p:nvPr/>
        </p:nvPicPr>
        <p:blipFill rotWithShape="1">
          <a:blip r:embed="rId5">
            <a:alphaModFix/>
          </a:blip>
          <a:srcRect/>
          <a:stretch/>
        </p:blipFill>
        <p:spPr>
          <a:xfrm>
            <a:off x="0" y="25"/>
            <a:ext cx="1810100" cy="2418924"/>
          </a:xfrm>
          <a:prstGeom prst="rect">
            <a:avLst/>
          </a:prstGeom>
          <a:noFill/>
          <a:ln>
            <a:noFill/>
          </a:ln>
        </p:spPr>
      </p:pic>
      <p:cxnSp>
        <p:nvCxnSpPr>
          <p:cNvPr id="389" name="Google Shape;389;p40"/>
          <p:cNvCxnSpPr/>
          <p:nvPr/>
        </p:nvCxnSpPr>
        <p:spPr>
          <a:xfrm flipH="1">
            <a:off x="2139400" y="1552700"/>
            <a:ext cx="5317500" cy="4500"/>
          </a:xfrm>
          <a:prstGeom prst="straightConnector1">
            <a:avLst/>
          </a:prstGeom>
          <a:noFill/>
          <a:ln w="28575" cap="flat" cmpd="sng">
            <a:solidFill>
              <a:srgbClr val="AAD74C"/>
            </a:solidFill>
            <a:prstDash val="solid"/>
            <a:round/>
            <a:headEnd type="none" w="med" len="med"/>
            <a:tailEnd type="none" w="med" len="med"/>
          </a:ln>
        </p:spPr>
      </p:cxnSp>
      <p:cxnSp>
        <p:nvCxnSpPr>
          <p:cNvPr id="390" name="Google Shape;390;p40"/>
          <p:cNvCxnSpPr/>
          <p:nvPr/>
        </p:nvCxnSpPr>
        <p:spPr>
          <a:xfrm rot="10800000">
            <a:off x="7445575" y="-125"/>
            <a:ext cx="0" cy="5134500"/>
          </a:xfrm>
          <a:prstGeom prst="straightConnector1">
            <a:avLst/>
          </a:prstGeom>
          <a:noFill/>
          <a:ln w="28575" cap="flat" cmpd="sng">
            <a:solidFill>
              <a:srgbClr val="AAD74C"/>
            </a:solidFill>
            <a:prstDash val="solid"/>
            <a:round/>
            <a:headEnd type="none" w="med" len="med"/>
            <a:tailEnd type="none" w="med" len="med"/>
          </a:ln>
        </p:spPr>
      </p:cxnSp>
      <p:sp>
        <p:nvSpPr>
          <p:cNvPr id="391" name="Google Shape;391;p40"/>
          <p:cNvSpPr txBox="1">
            <a:spLocks noGrp="1"/>
          </p:cNvSpPr>
          <p:nvPr>
            <p:ph type="body" idx="2"/>
          </p:nvPr>
        </p:nvSpPr>
        <p:spPr>
          <a:xfrm>
            <a:off x="2063225" y="1814200"/>
            <a:ext cx="3827700" cy="15015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100" dirty="0">
                <a:latin typeface="Work Sans"/>
                <a:ea typeface="Work Sans"/>
                <a:cs typeface="Work Sans"/>
                <a:sym typeface="Work Sans"/>
              </a:rPr>
              <a:t>Ensure that the text &amp; fonts you choose for your document are able to accommodate everyone. Take into consideration the language you are using within your document, as well as your choice of font style, size &amp; color.</a:t>
            </a:r>
            <a:endParaRPr sz="1100" dirty="0">
              <a:latin typeface="Work Sans"/>
              <a:ea typeface="Work Sans"/>
              <a:cs typeface="Work Sans"/>
              <a:sym typeface="Work Sans"/>
            </a:endParaRPr>
          </a:p>
        </p:txBody>
      </p:sp>
      <p:pic>
        <p:nvPicPr>
          <p:cNvPr id="392" name="Google Shape;392;p40"/>
          <p:cNvPicPr preferRelativeResize="0"/>
          <p:nvPr/>
        </p:nvPicPr>
        <p:blipFill rotWithShape="1">
          <a:blip r:embed="rId6">
            <a:alphaModFix/>
          </a:blip>
          <a:srcRect l="219" r="219"/>
          <a:stretch/>
        </p:blipFill>
        <p:spPr>
          <a:xfrm>
            <a:off x="6181535" y="1890400"/>
            <a:ext cx="2530239" cy="1425300"/>
          </a:xfrm>
          <a:prstGeom prst="rect">
            <a:avLst/>
          </a:prstGeom>
          <a:noFill/>
          <a:ln>
            <a:noFill/>
          </a:ln>
        </p:spPr>
      </p:pic>
      <p:pic>
        <p:nvPicPr>
          <p:cNvPr id="18" name="Audio 17">
            <a:hlinkClick r:id="" action="ppaction://media"/>
            <a:extLst>
              <a:ext uri="{FF2B5EF4-FFF2-40B4-BE49-F238E27FC236}">
                <a16:creationId xmlns:a16="http://schemas.microsoft.com/office/drawing/2014/main" id="{47F1784A-D8CC-0A68-E80F-C6CFC8F5EBF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8762"/>
    </mc:Choice>
    <mc:Fallback xmlns="">
      <p:transition spd="slow" advTm="18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
        <p:nvSpPr>
          <p:cNvPr id="398" name="Google Shape;398;p41"/>
          <p:cNvSpPr txBox="1">
            <a:spLocks noGrp="1"/>
          </p:cNvSpPr>
          <p:nvPr>
            <p:ph type="title"/>
          </p:nvPr>
        </p:nvSpPr>
        <p:spPr>
          <a:xfrm>
            <a:off x="276575" y="373475"/>
            <a:ext cx="2187900" cy="25299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600" b="0" dirty="0">
                <a:latin typeface="Montserrat Medium"/>
                <a:ea typeface="Montserrat Medium"/>
                <a:cs typeface="Montserrat Medium"/>
                <a:sym typeface="Montserrat Medium"/>
              </a:rPr>
              <a:t>Tips &amp; examples:</a:t>
            </a:r>
            <a:endParaRPr sz="1600" b="0" dirty="0">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dirty="0">
                <a:solidFill>
                  <a:schemeClr val="lt1"/>
                </a:solidFill>
              </a:rPr>
              <a:t>Text &amp; Fonts</a:t>
            </a:r>
            <a:endParaRPr dirty="0">
              <a:solidFill>
                <a:schemeClr val="lt1"/>
              </a:solidFill>
            </a:endParaRPr>
          </a:p>
        </p:txBody>
      </p:sp>
      <p:sp>
        <p:nvSpPr>
          <p:cNvPr id="399" name="Google Shape;399;p41"/>
          <p:cNvSpPr txBox="1">
            <a:spLocks noGrp="1"/>
          </p:cNvSpPr>
          <p:nvPr>
            <p:ph type="body" idx="1"/>
          </p:nvPr>
        </p:nvSpPr>
        <p:spPr>
          <a:xfrm>
            <a:off x="2975975" y="298700"/>
            <a:ext cx="3617100" cy="4464900"/>
          </a:xfrm>
          <a:prstGeom prst="rect">
            <a:avLst/>
          </a:prstGeom>
        </p:spPr>
        <p:txBody>
          <a:bodyPr spcFirstLastPara="1" wrap="square" lIns="91425" tIns="91425" rIns="91425" bIns="91425" anchor="t" anchorCtr="0">
            <a:noAutofit/>
          </a:bodyPr>
          <a:lstStyle/>
          <a:p>
            <a:pPr marL="274320" lvl="0" indent="-207645" algn="l" rtl="0">
              <a:spcBef>
                <a:spcPts val="0"/>
              </a:spcBef>
              <a:spcAft>
                <a:spcPts val="0"/>
              </a:spcAft>
              <a:buSzPts val="1110"/>
              <a:buFont typeface="Work Sans"/>
              <a:buAutoNum type="arabicPeriod"/>
            </a:pPr>
            <a:r>
              <a:rPr lang="en" sz="1110" dirty="0">
                <a:latin typeface="Work Sans"/>
                <a:ea typeface="Work Sans"/>
                <a:cs typeface="Work Sans"/>
                <a:sym typeface="Work Sans"/>
              </a:rPr>
              <a:t>Use a Sans Serif Font. Sans-serif fonts are recommended because they have a slightly higher readability than serif fonts. Their appearance is more block-like and less decorative than serif fonts.</a:t>
            </a:r>
            <a:endParaRPr sz="1110" dirty="0">
              <a:latin typeface="Work Sans"/>
              <a:ea typeface="Work Sans"/>
              <a:cs typeface="Work Sans"/>
              <a:sym typeface="Work Sans"/>
            </a:endParaRPr>
          </a:p>
          <a:p>
            <a:pPr marL="274320" lvl="0" indent="-207645" algn="l" rtl="0">
              <a:spcBef>
                <a:spcPts val="500"/>
              </a:spcBef>
              <a:spcAft>
                <a:spcPts val="0"/>
              </a:spcAft>
              <a:buSzPts val="1110"/>
              <a:buFont typeface="Work Sans"/>
              <a:buAutoNum type="arabicPeriod"/>
            </a:pPr>
            <a:r>
              <a:rPr lang="en" sz="1110" dirty="0">
                <a:latin typeface="Work Sans"/>
                <a:ea typeface="Work Sans"/>
                <a:cs typeface="Work Sans"/>
                <a:sym typeface="Work Sans"/>
              </a:rPr>
              <a:t>When possible, keep font sizes no smaller than 12 point font.</a:t>
            </a:r>
            <a:endParaRPr sz="1110" dirty="0">
              <a:latin typeface="Work Sans"/>
              <a:ea typeface="Work Sans"/>
              <a:cs typeface="Work Sans"/>
              <a:sym typeface="Work Sans"/>
            </a:endParaRPr>
          </a:p>
          <a:p>
            <a:pPr marL="914400" lvl="1" indent="-299085" algn="l" rtl="0">
              <a:spcBef>
                <a:spcPts val="500"/>
              </a:spcBef>
              <a:spcAft>
                <a:spcPts val="0"/>
              </a:spcAft>
              <a:buSzPts val="1110"/>
              <a:buFont typeface="Work Sans"/>
              <a:buAutoNum type="alphaLcPeriod"/>
            </a:pPr>
            <a:r>
              <a:rPr lang="en" sz="1110" dirty="0">
                <a:latin typeface="Work Sans"/>
                <a:ea typeface="Work Sans"/>
                <a:cs typeface="Work Sans"/>
                <a:sym typeface="Work Sans"/>
              </a:rPr>
              <a:t>If you are planning on presenting for a group of people with the presentation on screen, it is recommended to use no smaller than a 14 point bold font. This will create a better viewing experience for those you are presenting to. </a:t>
            </a:r>
            <a:endParaRPr sz="1110" dirty="0">
              <a:latin typeface="Work Sans"/>
              <a:ea typeface="Work Sans"/>
              <a:cs typeface="Work Sans"/>
              <a:sym typeface="Work Sans"/>
            </a:endParaRPr>
          </a:p>
          <a:p>
            <a:pPr marL="274320" lvl="0" indent="-207645" algn="l" rtl="0">
              <a:spcBef>
                <a:spcPts val="500"/>
              </a:spcBef>
              <a:spcAft>
                <a:spcPts val="0"/>
              </a:spcAft>
              <a:buSzPts val="1110"/>
              <a:buFont typeface="Work Sans"/>
              <a:buAutoNum type="arabicPeriod"/>
            </a:pPr>
            <a:r>
              <a:rPr lang="en" sz="1110" dirty="0">
                <a:latin typeface="Work Sans"/>
                <a:ea typeface="Work Sans"/>
                <a:cs typeface="Work Sans"/>
                <a:sym typeface="Work Sans"/>
              </a:rPr>
              <a:t>Ensure text color has sufficient color contrast</a:t>
            </a:r>
            <a:endParaRPr sz="1110" dirty="0">
              <a:latin typeface="Work Sans"/>
              <a:ea typeface="Work Sans"/>
              <a:cs typeface="Work Sans"/>
              <a:sym typeface="Work Sans"/>
            </a:endParaRPr>
          </a:p>
          <a:p>
            <a:pPr marL="914400" lvl="1" indent="-299085" algn="l" rtl="0">
              <a:spcBef>
                <a:spcPts val="500"/>
              </a:spcBef>
              <a:spcAft>
                <a:spcPts val="500"/>
              </a:spcAft>
              <a:buSzPts val="1110"/>
              <a:buFont typeface="Work Sans"/>
              <a:buAutoNum type="alphaLcPeriod"/>
            </a:pPr>
            <a:r>
              <a:rPr lang="en" sz="1110" dirty="0">
                <a:latin typeface="Work Sans"/>
                <a:ea typeface="Work Sans"/>
                <a:cs typeface="Work Sans"/>
                <a:sym typeface="Work Sans"/>
              </a:rPr>
              <a:t>4.5:1 for normal text or 3:1 for large text (18 point and larger font or 14 point bold and larger font). </a:t>
            </a:r>
            <a:endParaRPr sz="1110" dirty="0">
              <a:latin typeface="Work Sans"/>
              <a:sym typeface="Work Sans"/>
            </a:endParaRPr>
          </a:p>
        </p:txBody>
      </p:sp>
      <p:pic>
        <p:nvPicPr>
          <p:cNvPr id="400" name="Google Shape;400;p41"/>
          <p:cNvPicPr preferRelativeResize="0"/>
          <p:nvPr/>
        </p:nvPicPr>
        <p:blipFill>
          <a:blip r:embed="rId5">
            <a:alphaModFix/>
          </a:blip>
          <a:stretch>
            <a:fillRect/>
          </a:stretch>
        </p:blipFill>
        <p:spPr>
          <a:xfrm>
            <a:off x="7048450" y="373475"/>
            <a:ext cx="1574075" cy="955825"/>
          </a:xfrm>
          <a:prstGeom prst="rect">
            <a:avLst/>
          </a:prstGeom>
          <a:noFill/>
          <a:ln w="9525" cap="flat" cmpd="sng">
            <a:solidFill>
              <a:schemeClr val="lt2"/>
            </a:solidFill>
            <a:prstDash val="solid"/>
            <a:round/>
            <a:headEnd type="none" w="sm" len="sm"/>
            <a:tailEnd type="none" w="sm" len="sm"/>
          </a:ln>
        </p:spPr>
      </p:pic>
      <p:pic>
        <p:nvPicPr>
          <p:cNvPr id="401" name="Google Shape;401;p41"/>
          <p:cNvPicPr preferRelativeResize="0"/>
          <p:nvPr/>
        </p:nvPicPr>
        <p:blipFill>
          <a:blip r:embed="rId6">
            <a:alphaModFix/>
          </a:blip>
          <a:stretch>
            <a:fillRect/>
          </a:stretch>
        </p:blipFill>
        <p:spPr>
          <a:xfrm>
            <a:off x="7320974" y="1622151"/>
            <a:ext cx="1029025" cy="2453000"/>
          </a:xfrm>
          <a:prstGeom prst="rect">
            <a:avLst/>
          </a:prstGeom>
          <a:noFill/>
          <a:ln w="9525" cap="flat" cmpd="sng">
            <a:solidFill>
              <a:schemeClr val="lt2"/>
            </a:solidFill>
            <a:prstDash val="solid"/>
            <a:round/>
            <a:headEnd type="none" w="sm" len="sm"/>
            <a:tailEnd type="none" w="sm" len="sm"/>
          </a:ln>
        </p:spPr>
      </p:pic>
      <p:pic>
        <p:nvPicPr>
          <p:cNvPr id="11" name="Audio 10">
            <a:hlinkClick r:id="" action="ppaction://media"/>
            <a:extLst>
              <a:ext uri="{FF2B5EF4-FFF2-40B4-BE49-F238E27FC236}">
                <a16:creationId xmlns:a16="http://schemas.microsoft.com/office/drawing/2014/main" id="{2BF861E8-7C77-2042-24AB-C87E3D1D6B82}"/>
              </a:ext>
            </a:extLst>
          </p:cNvPr>
          <p:cNvPicPr>
            <a:picLocks noChangeAspect="1"/>
          </p:cNvPicPr>
          <p:nvPr>
            <a:audioFile r:link="rId1"/>
            <p:extLst>
              <p:ext uri="{DAA4B4D4-6D71-4841-9C94-3DE7FCFB9230}">
                <p14:media xmlns:p14="http://schemas.microsoft.com/office/powerpoint/2010/main" r:embed="rId2">
                  <p14:trim end="5000.7732"/>
                </p14:media>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2348"/>
    </mc:Choice>
    <mc:Fallback xmlns="">
      <p:transition spd="slow" advTm="52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2"/>
          <p:cNvSpPr txBox="1">
            <a:spLocks noGrp="1"/>
          </p:cNvSpPr>
          <p:nvPr>
            <p:ph type="title"/>
          </p:nvPr>
        </p:nvSpPr>
        <p:spPr>
          <a:xfrm>
            <a:off x="2063225" y="937999"/>
            <a:ext cx="4795200" cy="514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000">
                <a:solidFill>
                  <a:srgbClr val="80C1CD"/>
                </a:solidFill>
              </a:rPr>
              <a:t>Metadata</a:t>
            </a:r>
            <a:endParaRPr sz="3000">
              <a:solidFill>
                <a:srgbClr val="80C1CD"/>
              </a:solidFill>
            </a:endParaRPr>
          </a:p>
        </p:txBody>
      </p:sp>
      <p:sp>
        <p:nvSpPr>
          <p:cNvPr id="407" name="Google Shape;407;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6</a:t>
            </a:fld>
            <a:endParaRPr>
              <a:solidFill>
                <a:schemeClr val="lt1"/>
              </a:solidFill>
            </a:endParaRPr>
          </a:p>
        </p:txBody>
      </p:sp>
      <p:pic>
        <p:nvPicPr>
          <p:cNvPr id="408" name="Google Shape;408;p42"/>
          <p:cNvPicPr preferRelativeResize="0"/>
          <p:nvPr/>
        </p:nvPicPr>
        <p:blipFill rotWithShape="1">
          <a:blip r:embed="rId5">
            <a:alphaModFix/>
          </a:blip>
          <a:srcRect/>
          <a:stretch/>
        </p:blipFill>
        <p:spPr>
          <a:xfrm>
            <a:off x="0" y="25"/>
            <a:ext cx="1810100" cy="2418924"/>
          </a:xfrm>
          <a:prstGeom prst="rect">
            <a:avLst/>
          </a:prstGeom>
          <a:noFill/>
          <a:ln>
            <a:noFill/>
          </a:ln>
        </p:spPr>
      </p:pic>
      <p:cxnSp>
        <p:nvCxnSpPr>
          <p:cNvPr id="409" name="Google Shape;409;p42"/>
          <p:cNvCxnSpPr/>
          <p:nvPr/>
        </p:nvCxnSpPr>
        <p:spPr>
          <a:xfrm flipH="1">
            <a:off x="2139400" y="1552700"/>
            <a:ext cx="5317500" cy="4500"/>
          </a:xfrm>
          <a:prstGeom prst="straightConnector1">
            <a:avLst/>
          </a:prstGeom>
          <a:noFill/>
          <a:ln w="28575" cap="flat" cmpd="sng">
            <a:solidFill>
              <a:srgbClr val="AAD74C"/>
            </a:solidFill>
            <a:prstDash val="solid"/>
            <a:round/>
            <a:headEnd type="none" w="med" len="med"/>
            <a:tailEnd type="none" w="med" len="med"/>
          </a:ln>
        </p:spPr>
      </p:cxnSp>
      <p:cxnSp>
        <p:nvCxnSpPr>
          <p:cNvPr id="410" name="Google Shape;410;p42"/>
          <p:cNvCxnSpPr/>
          <p:nvPr/>
        </p:nvCxnSpPr>
        <p:spPr>
          <a:xfrm rot="10800000">
            <a:off x="7445575" y="-125"/>
            <a:ext cx="0" cy="5134500"/>
          </a:xfrm>
          <a:prstGeom prst="straightConnector1">
            <a:avLst/>
          </a:prstGeom>
          <a:noFill/>
          <a:ln w="28575" cap="flat" cmpd="sng">
            <a:solidFill>
              <a:srgbClr val="AAD74C"/>
            </a:solidFill>
            <a:prstDash val="solid"/>
            <a:round/>
            <a:headEnd type="none" w="med" len="med"/>
            <a:tailEnd type="none" w="med" len="med"/>
          </a:ln>
        </p:spPr>
      </p:cxnSp>
      <p:sp>
        <p:nvSpPr>
          <p:cNvPr id="411" name="Google Shape;411;p42"/>
          <p:cNvSpPr txBox="1">
            <a:spLocks noGrp="1"/>
          </p:cNvSpPr>
          <p:nvPr>
            <p:ph type="body" idx="2"/>
          </p:nvPr>
        </p:nvSpPr>
        <p:spPr>
          <a:xfrm>
            <a:off x="2063225" y="1814200"/>
            <a:ext cx="3827700" cy="234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Work Sans"/>
                <a:ea typeface="Work Sans"/>
                <a:cs typeface="Work Sans"/>
                <a:sym typeface="Work Sans"/>
              </a:rPr>
              <a:t>Metadata is the behind-the-scenes label of a Microsoft PowerPoint presentation. Think of it like a book's title, author, and summary all rolled into one.</a:t>
            </a:r>
            <a:endParaRPr sz="1100">
              <a:latin typeface="Work Sans"/>
              <a:ea typeface="Work Sans"/>
              <a:cs typeface="Work Sans"/>
              <a:sym typeface="Work Sans"/>
            </a:endParaRPr>
          </a:p>
          <a:p>
            <a:pPr marL="0" lvl="0" indent="0" algn="l" rtl="0">
              <a:spcBef>
                <a:spcPts val="1200"/>
              </a:spcBef>
              <a:spcAft>
                <a:spcPts val="0"/>
              </a:spcAft>
              <a:buNone/>
            </a:pPr>
            <a:r>
              <a:rPr lang="en" sz="1100">
                <a:latin typeface="Work Sans"/>
                <a:ea typeface="Work Sans"/>
                <a:cs typeface="Work Sans"/>
                <a:sym typeface="Work Sans"/>
              </a:rPr>
              <a:t>By setting up metadata correctly, we ensure our presentations are descriptive, easy to search for, and more user-friendly, especially for those using assistive technologies.</a:t>
            </a:r>
            <a:endParaRPr sz="1100">
              <a:latin typeface="Work Sans"/>
              <a:ea typeface="Work Sans"/>
              <a:cs typeface="Work Sans"/>
              <a:sym typeface="Work Sans"/>
            </a:endParaRPr>
          </a:p>
          <a:p>
            <a:pPr marL="0" lvl="0" indent="0" algn="l" rtl="0">
              <a:spcBef>
                <a:spcPts val="1200"/>
              </a:spcBef>
              <a:spcAft>
                <a:spcPts val="1200"/>
              </a:spcAft>
              <a:buNone/>
            </a:pPr>
            <a:endParaRPr sz="1100">
              <a:latin typeface="Work Sans"/>
              <a:ea typeface="Work Sans"/>
              <a:cs typeface="Work Sans"/>
              <a:sym typeface="Work Sans"/>
            </a:endParaRPr>
          </a:p>
        </p:txBody>
      </p:sp>
      <p:pic>
        <p:nvPicPr>
          <p:cNvPr id="412" name="Google Shape;412;p42"/>
          <p:cNvPicPr preferRelativeResize="0"/>
          <p:nvPr/>
        </p:nvPicPr>
        <p:blipFill>
          <a:blip r:embed="rId6">
            <a:alphaModFix/>
          </a:blip>
          <a:stretch>
            <a:fillRect/>
          </a:stretch>
        </p:blipFill>
        <p:spPr>
          <a:xfrm>
            <a:off x="6181535" y="1890400"/>
            <a:ext cx="2530240" cy="1425300"/>
          </a:xfrm>
          <a:prstGeom prst="rect">
            <a:avLst/>
          </a:prstGeom>
          <a:noFill/>
          <a:ln>
            <a:noFill/>
          </a:ln>
        </p:spPr>
      </p:pic>
      <p:pic>
        <p:nvPicPr>
          <p:cNvPr id="16" name="Audio 15">
            <a:hlinkClick r:id="" action="ppaction://media"/>
            <a:extLst>
              <a:ext uri="{FF2B5EF4-FFF2-40B4-BE49-F238E27FC236}">
                <a16:creationId xmlns:a16="http://schemas.microsoft.com/office/drawing/2014/main" id="{F4606251-3E38-DC62-F1C6-3508A126090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4352"/>
    </mc:Choice>
    <mc:Fallback xmlns="">
      <p:transition spd="slow" advTm="24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pic>
        <p:nvPicPr>
          <p:cNvPr id="418" name="Google Shape;418;p43" descr="Graphical user interface, table&#10;&#10;Description automatically generated with medium confidence"/>
          <p:cNvPicPr preferRelativeResize="0"/>
          <p:nvPr/>
        </p:nvPicPr>
        <p:blipFill rotWithShape="1">
          <a:blip r:embed="rId5">
            <a:alphaModFix/>
          </a:blip>
          <a:srcRect/>
          <a:stretch/>
        </p:blipFill>
        <p:spPr>
          <a:xfrm>
            <a:off x="3218137" y="2045234"/>
            <a:ext cx="2339995" cy="2423562"/>
          </a:xfrm>
          <a:prstGeom prst="rect">
            <a:avLst/>
          </a:prstGeom>
          <a:noFill/>
          <a:ln w="9525" cap="flat" cmpd="sng">
            <a:solidFill>
              <a:schemeClr val="lt2"/>
            </a:solidFill>
            <a:prstDash val="solid"/>
            <a:round/>
            <a:headEnd type="none" w="sm" len="sm"/>
            <a:tailEnd type="none" w="sm" len="sm"/>
          </a:ln>
        </p:spPr>
      </p:pic>
      <p:sp>
        <p:nvSpPr>
          <p:cNvPr id="419" name="Google Shape;419;p43"/>
          <p:cNvSpPr/>
          <p:nvPr/>
        </p:nvSpPr>
        <p:spPr>
          <a:xfrm>
            <a:off x="2975975" y="1846225"/>
            <a:ext cx="1717200" cy="992400"/>
          </a:xfrm>
          <a:prstGeom prst="ellipse">
            <a:avLst/>
          </a:prstGeom>
          <a:noFill/>
          <a:ln w="15875" cap="flat" cmpd="sng">
            <a:solidFill>
              <a:srgbClr val="0082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20" name="Google Shape;420;p43"/>
          <p:cNvSpPr txBox="1">
            <a:spLocks noGrp="1"/>
          </p:cNvSpPr>
          <p:nvPr>
            <p:ph type="title"/>
          </p:nvPr>
        </p:nvSpPr>
        <p:spPr>
          <a:xfrm>
            <a:off x="276575" y="373475"/>
            <a:ext cx="2187900" cy="25299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600" b="0" dirty="0">
                <a:latin typeface="Montserrat Medium"/>
                <a:ea typeface="Montserrat Medium"/>
                <a:cs typeface="Montserrat Medium"/>
                <a:sym typeface="Montserrat Medium"/>
              </a:rPr>
              <a:t>How to add:</a:t>
            </a:r>
            <a:endParaRPr sz="1600" b="0" dirty="0">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dirty="0">
                <a:solidFill>
                  <a:schemeClr val="lt1"/>
                </a:solidFill>
              </a:rPr>
              <a:t>Metadata</a:t>
            </a:r>
            <a:endParaRPr dirty="0">
              <a:solidFill>
                <a:schemeClr val="lt1"/>
              </a:solidFill>
            </a:endParaRPr>
          </a:p>
        </p:txBody>
      </p:sp>
      <p:sp>
        <p:nvSpPr>
          <p:cNvPr id="421" name="Google Shape;421;p43"/>
          <p:cNvSpPr txBox="1">
            <a:spLocks noGrp="1"/>
          </p:cNvSpPr>
          <p:nvPr>
            <p:ph type="body" idx="1"/>
          </p:nvPr>
        </p:nvSpPr>
        <p:spPr>
          <a:xfrm>
            <a:off x="2975975" y="298700"/>
            <a:ext cx="5420100" cy="1478400"/>
          </a:xfrm>
          <a:prstGeom prst="rect">
            <a:avLst/>
          </a:prstGeom>
        </p:spPr>
        <p:txBody>
          <a:bodyPr spcFirstLastPara="1" wrap="square" lIns="91425" tIns="91425" rIns="91425" bIns="91425" anchor="t" anchorCtr="0">
            <a:noAutofit/>
          </a:bodyPr>
          <a:lstStyle/>
          <a:p>
            <a:pPr marL="274320" lvl="0" indent="-207645" algn="l" rtl="0">
              <a:spcBef>
                <a:spcPts val="0"/>
              </a:spcBef>
              <a:spcAft>
                <a:spcPts val="0"/>
              </a:spcAft>
              <a:buSzPts val="1110"/>
              <a:buFont typeface="Work Sans"/>
              <a:buAutoNum type="arabicPeriod"/>
            </a:pPr>
            <a:r>
              <a:rPr lang="en" sz="1110">
                <a:latin typeface="Work Sans"/>
                <a:ea typeface="Work Sans"/>
                <a:cs typeface="Work Sans"/>
                <a:sym typeface="Work Sans"/>
              </a:rPr>
              <a:t>Click on the </a:t>
            </a:r>
            <a:r>
              <a:rPr lang="en" sz="1110" b="1">
                <a:latin typeface="Work Sans"/>
                <a:ea typeface="Work Sans"/>
                <a:cs typeface="Work Sans"/>
                <a:sym typeface="Work Sans"/>
              </a:rPr>
              <a:t>File Tab </a:t>
            </a:r>
            <a:r>
              <a:rPr lang="en" sz="1110">
                <a:latin typeface="Work Sans"/>
                <a:ea typeface="Work Sans"/>
                <a:cs typeface="Work Sans"/>
                <a:sym typeface="Work Sans"/>
              </a:rPr>
              <a:t>on the left side of the toolbar.</a:t>
            </a:r>
            <a:endParaRPr sz="1110">
              <a:latin typeface="Work Sans"/>
              <a:ea typeface="Work Sans"/>
              <a:cs typeface="Work Sans"/>
              <a:sym typeface="Work Sans"/>
            </a:endParaRPr>
          </a:p>
          <a:p>
            <a:pPr marL="274320" lvl="0" indent="-207645" algn="l" rtl="0">
              <a:spcBef>
                <a:spcPts val="500"/>
              </a:spcBef>
              <a:spcAft>
                <a:spcPts val="0"/>
              </a:spcAft>
              <a:buSzPts val="1110"/>
              <a:buFont typeface="Work Sans"/>
              <a:buAutoNum type="arabicPeriod"/>
            </a:pPr>
            <a:r>
              <a:rPr lang="en" sz="1110">
                <a:latin typeface="Work Sans"/>
                <a:ea typeface="Work Sans"/>
                <a:cs typeface="Work Sans"/>
                <a:sym typeface="Work Sans"/>
              </a:rPr>
              <a:t>Click on the </a:t>
            </a:r>
            <a:r>
              <a:rPr lang="en" sz="1110" b="1">
                <a:latin typeface="Work Sans"/>
                <a:ea typeface="Work Sans"/>
                <a:cs typeface="Work Sans"/>
                <a:sym typeface="Work Sans"/>
              </a:rPr>
              <a:t>Info Tab.</a:t>
            </a:r>
            <a:endParaRPr sz="1110" b="1">
              <a:latin typeface="Work Sans"/>
              <a:ea typeface="Work Sans"/>
              <a:cs typeface="Work Sans"/>
              <a:sym typeface="Work Sans"/>
            </a:endParaRPr>
          </a:p>
          <a:p>
            <a:pPr marL="274320" lvl="0" indent="-207645" algn="l" rtl="0">
              <a:spcBef>
                <a:spcPts val="500"/>
              </a:spcBef>
              <a:spcAft>
                <a:spcPts val="0"/>
              </a:spcAft>
              <a:buSzPts val="1110"/>
              <a:buFont typeface="Work Sans"/>
              <a:buAutoNum type="arabicPeriod"/>
            </a:pPr>
            <a:r>
              <a:rPr lang="en" sz="1110">
                <a:latin typeface="Work Sans"/>
                <a:ea typeface="Work Sans"/>
                <a:cs typeface="Work Sans"/>
                <a:sym typeface="Work Sans"/>
              </a:rPr>
              <a:t>On the far right, then click on </a:t>
            </a:r>
            <a:r>
              <a:rPr lang="en" sz="1110" b="1">
                <a:latin typeface="Work Sans"/>
                <a:ea typeface="Work Sans"/>
                <a:cs typeface="Work Sans"/>
                <a:sym typeface="Work Sans"/>
              </a:rPr>
              <a:t>Properties</a:t>
            </a:r>
            <a:r>
              <a:rPr lang="en" sz="1110">
                <a:latin typeface="Work Sans"/>
                <a:ea typeface="Work Sans"/>
                <a:cs typeface="Work Sans"/>
                <a:sym typeface="Work Sans"/>
              </a:rPr>
              <a:t>, then click </a:t>
            </a:r>
            <a:r>
              <a:rPr lang="en" sz="1110" b="1">
                <a:latin typeface="Work Sans"/>
                <a:ea typeface="Work Sans"/>
                <a:cs typeface="Work Sans"/>
                <a:sym typeface="Work Sans"/>
              </a:rPr>
              <a:t>Advanced Properties.</a:t>
            </a:r>
            <a:endParaRPr sz="1110" b="1">
              <a:latin typeface="Work Sans"/>
              <a:ea typeface="Work Sans"/>
              <a:cs typeface="Work Sans"/>
              <a:sym typeface="Work Sans"/>
            </a:endParaRPr>
          </a:p>
          <a:p>
            <a:pPr marL="274320" lvl="0" indent="-207645" algn="l" rtl="0">
              <a:spcBef>
                <a:spcPts val="500"/>
              </a:spcBef>
              <a:spcAft>
                <a:spcPts val="500"/>
              </a:spcAft>
              <a:buSzPts val="1110"/>
              <a:buFont typeface="Work Sans"/>
              <a:buAutoNum type="arabicPeriod"/>
            </a:pPr>
            <a:r>
              <a:rPr lang="en" sz="1110">
                <a:latin typeface="Work Sans"/>
                <a:ea typeface="Work Sans"/>
                <a:cs typeface="Work Sans"/>
                <a:sym typeface="Work Sans"/>
              </a:rPr>
              <a:t>Enter in appropriate information to complete metadata.</a:t>
            </a:r>
            <a:endParaRPr sz="1110">
              <a:latin typeface="Work Sans"/>
              <a:ea typeface="Work Sans"/>
              <a:cs typeface="Work Sans"/>
              <a:sym typeface="Work Sans"/>
            </a:endParaRPr>
          </a:p>
        </p:txBody>
      </p:sp>
      <p:cxnSp>
        <p:nvCxnSpPr>
          <p:cNvPr id="422" name="Google Shape;422;p43"/>
          <p:cNvCxnSpPr/>
          <p:nvPr/>
        </p:nvCxnSpPr>
        <p:spPr>
          <a:xfrm>
            <a:off x="4842663" y="2419350"/>
            <a:ext cx="1017900" cy="0"/>
          </a:xfrm>
          <a:prstGeom prst="straightConnector1">
            <a:avLst/>
          </a:prstGeom>
          <a:noFill/>
          <a:ln w="9525" cap="flat" cmpd="sng">
            <a:solidFill>
              <a:srgbClr val="142F54"/>
            </a:solidFill>
            <a:prstDash val="solid"/>
            <a:round/>
            <a:headEnd type="none" w="med" len="med"/>
            <a:tailEnd type="triangle" w="med" len="med"/>
          </a:ln>
        </p:spPr>
      </p:cxnSp>
      <p:pic>
        <p:nvPicPr>
          <p:cNvPr id="423" name="Google Shape;423;p43" descr="Graphical user interface, application&#10;&#10;Description automatically generated"/>
          <p:cNvPicPr preferRelativeResize="0"/>
          <p:nvPr/>
        </p:nvPicPr>
        <p:blipFill rotWithShape="1">
          <a:blip r:embed="rId6">
            <a:alphaModFix/>
          </a:blip>
          <a:srcRect l="2500" t="777" r="2775" b="836"/>
          <a:stretch/>
        </p:blipFill>
        <p:spPr>
          <a:xfrm>
            <a:off x="5933875" y="2356648"/>
            <a:ext cx="1763540" cy="2254800"/>
          </a:xfrm>
          <a:prstGeom prst="rect">
            <a:avLst/>
          </a:prstGeom>
          <a:noFill/>
          <a:ln w="9525" cap="flat" cmpd="sng">
            <a:solidFill>
              <a:schemeClr val="lt2"/>
            </a:solidFill>
            <a:prstDash val="solid"/>
            <a:round/>
            <a:headEnd type="none" w="sm" len="sm"/>
            <a:tailEnd type="none" w="sm" len="sm"/>
          </a:ln>
        </p:spPr>
      </p:pic>
      <p:pic>
        <p:nvPicPr>
          <p:cNvPr id="18" name="Audio 17">
            <a:hlinkClick r:id="" action="ppaction://media"/>
            <a:extLst>
              <a:ext uri="{FF2B5EF4-FFF2-40B4-BE49-F238E27FC236}">
                <a16:creationId xmlns:a16="http://schemas.microsoft.com/office/drawing/2014/main" id="{71B64C11-0F1F-6E90-D303-BD35431FD3A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2647"/>
    </mc:Choice>
    <mc:Fallback xmlns="">
      <p:transition spd="slow" advTm="22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44" descr="Graphical user interface, application&#10;&#10;Description automatically generated"/>
          <p:cNvPicPr preferRelativeResize="0"/>
          <p:nvPr/>
        </p:nvPicPr>
        <p:blipFill rotWithShape="1">
          <a:blip r:embed="rId5">
            <a:alphaModFix/>
          </a:blip>
          <a:srcRect l="2501" t="777" r="2387" b="836"/>
          <a:stretch/>
        </p:blipFill>
        <p:spPr>
          <a:xfrm>
            <a:off x="6075400" y="400400"/>
            <a:ext cx="2681199" cy="3414150"/>
          </a:xfrm>
          <a:prstGeom prst="rect">
            <a:avLst/>
          </a:prstGeom>
          <a:noFill/>
          <a:ln w="9525" cap="flat" cmpd="sng">
            <a:solidFill>
              <a:schemeClr val="lt2"/>
            </a:solidFill>
            <a:prstDash val="solid"/>
            <a:round/>
            <a:headEnd type="none" w="sm" len="sm"/>
            <a:tailEnd type="none" w="sm" len="sm"/>
          </a:ln>
        </p:spPr>
      </p:pic>
      <p:sp>
        <p:nvSpPr>
          <p:cNvPr id="429" name="Google Shape;429;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
        <p:nvSpPr>
          <p:cNvPr id="430" name="Google Shape;430;p44"/>
          <p:cNvSpPr txBox="1">
            <a:spLocks noGrp="1"/>
          </p:cNvSpPr>
          <p:nvPr>
            <p:ph type="title"/>
          </p:nvPr>
        </p:nvSpPr>
        <p:spPr>
          <a:xfrm>
            <a:off x="276575" y="373475"/>
            <a:ext cx="2187900" cy="25299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600" b="0">
                <a:latin typeface="Montserrat Medium"/>
                <a:ea typeface="Montserrat Medium"/>
                <a:cs typeface="Montserrat Medium"/>
                <a:sym typeface="Montserrat Medium"/>
              </a:rPr>
              <a:t>Tips &amp; examples:</a:t>
            </a:r>
            <a:endParaRPr sz="1600" b="0">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a:solidFill>
                  <a:schemeClr val="lt1"/>
                </a:solidFill>
              </a:rPr>
              <a:t>Metadata</a:t>
            </a:r>
            <a:endParaRPr>
              <a:solidFill>
                <a:schemeClr val="lt1"/>
              </a:solidFill>
            </a:endParaRPr>
          </a:p>
        </p:txBody>
      </p:sp>
      <p:sp>
        <p:nvSpPr>
          <p:cNvPr id="431" name="Google Shape;431;p44"/>
          <p:cNvSpPr txBox="1">
            <a:spLocks noGrp="1"/>
          </p:cNvSpPr>
          <p:nvPr>
            <p:ph type="body" idx="1"/>
          </p:nvPr>
        </p:nvSpPr>
        <p:spPr>
          <a:xfrm>
            <a:off x="2975975" y="298700"/>
            <a:ext cx="2818800" cy="358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10" b="1">
                <a:solidFill>
                  <a:srgbClr val="142F54"/>
                </a:solidFill>
              </a:rPr>
              <a:t>Title</a:t>
            </a:r>
            <a:br>
              <a:rPr lang="en" sz="1310" b="1">
                <a:solidFill>
                  <a:srgbClr val="142F54"/>
                </a:solidFill>
              </a:rPr>
            </a:br>
            <a:r>
              <a:rPr lang="en" sz="1110">
                <a:latin typeface="Work Sans"/>
                <a:ea typeface="Work Sans"/>
                <a:cs typeface="Work Sans"/>
                <a:sym typeface="Work Sans"/>
              </a:rPr>
              <a:t>Description of the presentation </a:t>
            </a:r>
            <a:endParaRPr sz="1110">
              <a:latin typeface="Work Sans"/>
              <a:ea typeface="Work Sans"/>
              <a:cs typeface="Work Sans"/>
              <a:sym typeface="Work Sans"/>
            </a:endParaRPr>
          </a:p>
          <a:p>
            <a:pPr marL="0" lvl="0" indent="0" algn="l" rtl="0">
              <a:spcBef>
                <a:spcPts val="1200"/>
              </a:spcBef>
              <a:spcAft>
                <a:spcPts val="0"/>
              </a:spcAft>
              <a:buClr>
                <a:schemeClr val="dk1"/>
              </a:buClr>
              <a:buSzPts val="1100"/>
              <a:buFont typeface="Arial"/>
              <a:buNone/>
            </a:pPr>
            <a:r>
              <a:rPr lang="en" sz="1310" b="1">
                <a:solidFill>
                  <a:srgbClr val="142F54"/>
                </a:solidFill>
              </a:rPr>
              <a:t>Subject</a:t>
            </a:r>
            <a:br>
              <a:rPr lang="en" sz="1310" b="1">
                <a:solidFill>
                  <a:srgbClr val="142F54"/>
                </a:solidFill>
              </a:rPr>
            </a:br>
            <a:r>
              <a:rPr lang="en" sz="1110">
                <a:latin typeface="Work Sans"/>
                <a:ea typeface="Work Sans"/>
                <a:cs typeface="Work Sans"/>
                <a:sym typeface="Work Sans"/>
              </a:rPr>
              <a:t>Could be the same as the Title or provide additional description</a:t>
            </a:r>
            <a:endParaRPr sz="1110">
              <a:latin typeface="Work Sans"/>
              <a:ea typeface="Work Sans"/>
              <a:cs typeface="Work Sans"/>
              <a:sym typeface="Work Sans"/>
            </a:endParaRPr>
          </a:p>
          <a:p>
            <a:pPr marL="0" lvl="0" indent="0" algn="l" rtl="0">
              <a:spcBef>
                <a:spcPts val="1200"/>
              </a:spcBef>
              <a:spcAft>
                <a:spcPts val="0"/>
              </a:spcAft>
              <a:buClr>
                <a:schemeClr val="dk1"/>
              </a:buClr>
              <a:buSzPts val="1100"/>
              <a:buFont typeface="Arial"/>
              <a:buNone/>
            </a:pPr>
            <a:r>
              <a:rPr lang="en" sz="1310" b="1">
                <a:solidFill>
                  <a:srgbClr val="142F54"/>
                </a:solidFill>
              </a:rPr>
              <a:t>Author</a:t>
            </a:r>
            <a:br>
              <a:rPr lang="en" sz="1310" b="1">
                <a:solidFill>
                  <a:srgbClr val="142F54"/>
                </a:solidFill>
              </a:rPr>
            </a:br>
            <a:r>
              <a:rPr lang="en" sz="1110">
                <a:latin typeface="Work Sans"/>
                <a:ea typeface="Work Sans"/>
                <a:cs typeface="Work Sans"/>
                <a:sym typeface="Work Sans"/>
              </a:rPr>
              <a:t>The agency, department, company, etc. (Not an individual person) </a:t>
            </a:r>
            <a:endParaRPr sz="1110">
              <a:latin typeface="Work Sans"/>
              <a:ea typeface="Work Sans"/>
              <a:cs typeface="Work Sans"/>
              <a:sym typeface="Work Sans"/>
            </a:endParaRPr>
          </a:p>
          <a:p>
            <a:pPr marL="0" lvl="0" indent="0" algn="l" rtl="0">
              <a:spcBef>
                <a:spcPts val="1200"/>
              </a:spcBef>
              <a:spcAft>
                <a:spcPts val="1200"/>
              </a:spcAft>
              <a:buClr>
                <a:schemeClr val="dk1"/>
              </a:buClr>
              <a:buSzPts val="1100"/>
              <a:buFont typeface="Arial"/>
              <a:buNone/>
            </a:pPr>
            <a:r>
              <a:rPr lang="en" sz="1310" b="1">
                <a:solidFill>
                  <a:srgbClr val="142F54"/>
                </a:solidFill>
              </a:rPr>
              <a:t>Keywords</a:t>
            </a:r>
            <a:br>
              <a:rPr lang="en" sz="1310" b="1">
                <a:solidFill>
                  <a:srgbClr val="142F54"/>
                </a:solidFill>
              </a:rPr>
            </a:br>
            <a:r>
              <a:rPr lang="en" sz="1110">
                <a:latin typeface="Work Sans"/>
                <a:ea typeface="Work Sans"/>
                <a:cs typeface="Work Sans"/>
                <a:sym typeface="Work Sans"/>
              </a:rPr>
              <a:t>Separate with semicolons; makes the presentation searchable online</a:t>
            </a:r>
            <a:endParaRPr sz="1110" strike="sngStrike">
              <a:latin typeface="Work Sans"/>
              <a:ea typeface="Work Sans"/>
              <a:cs typeface="Work Sans"/>
              <a:sym typeface="Work Sans"/>
            </a:endParaRPr>
          </a:p>
        </p:txBody>
      </p:sp>
      <p:pic>
        <p:nvPicPr>
          <p:cNvPr id="13" name="Audio 12">
            <a:hlinkClick r:id="" action="ppaction://media"/>
            <a:extLst>
              <a:ext uri="{FF2B5EF4-FFF2-40B4-BE49-F238E27FC236}">
                <a16:creationId xmlns:a16="http://schemas.microsoft.com/office/drawing/2014/main" id="{161640E2-51F9-416E-6288-D02964675B1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7158"/>
    </mc:Choice>
    <mc:Fallback xmlns="">
      <p:transition spd="slow" advTm="37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494949"/>
                </a:solidFill>
                <a:effectLst/>
                <a:uLnTx/>
                <a:uFillTx/>
                <a:latin typeface="Montserrat SemiBold"/>
                <a:sym typeface="Montserrat SemiBol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800" b="0" i="0" u="none" strike="noStrike" kern="0" cap="none" spc="0" normalizeH="0" baseline="0" noProof="0">
              <a:ln>
                <a:noFill/>
              </a:ln>
              <a:solidFill>
                <a:srgbClr val="494949"/>
              </a:solidFill>
              <a:effectLst/>
              <a:uLnTx/>
              <a:uFillTx/>
              <a:latin typeface="Montserrat SemiBold"/>
              <a:sym typeface="Montserrat SemiBold"/>
            </a:endParaRPr>
          </a:p>
        </p:txBody>
      </p:sp>
      <p:sp>
        <p:nvSpPr>
          <p:cNvPr id="420" name="Google Shape;420;p43"/>
          <p:cNvSpPr txBox="1">
            <a:spLocks noGrp="1"/>
          </p:cNvSpPr>
          <p:nvPr>
            <p:ph type="title"/>
          </p:nvPr>
        </p:nvSpPr>
        <p:spPr>
          <a:xfrm>
            <a:off x="276575" y="373475"/>
            <a:ext cx="2187900" cy="25299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600" b="0" dirty="0">
                <a:latin typeface="Montserrat Medium"/>
                <a:ea typeface="Montserrat Medium"/>
                <a:cs typeface="Montserrat Medium"/>
                <a:sym typeface="Montserrat Medium"/>
              </a:rPr>
              <a:t>How to add:</a:t>
            </a:r>
            <a:endParaRPr sz="1600" b="0" dirty="0">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dirty="0">
                <a:solidFill>
                  <a:schemeClr val="lt1"/>
                </a:solidFill>
              </a:rPr>
              <a:t>Metadata</a:t>
            </a:r>
            <a:endParaRPr dirty="0">
              <a:solidFill>
                <a:schemeClr val="lt1"/>
              </a:solidFill>
            </a:endParaRPr>
          </a:p>
        </p:txBody>
      </p:sp>
      <p:pic>
        <p:nvPicPr>
          <p:cNvPr id="2" name="metadata">
            <a:hlinkClick r:id="" action="ppaction://media"/>
            <a:extLst>
              <a:ext uri="{FF2B5EF4-FFF2-40B4-BE49-F238E27FC236}">
                <a16:creationId xmlns:a16="http://schemas.microsoft.com/office/drawing/2014/main" id="{CE6058B9-41FA-05DB-B84B-AA978E89AA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689717628"/>
      </p:ext>
    </p:extLst>
  </p:cSld>
  <p:clrMapOvr>
    <a:masterClrMapping/>
  </p:clrMapOvr>
  <mc:AlternateContent xmlns:mc="http://schemas.openxmlformats.org/markup-compatibility/2006" xmlns:p14="http://schemas.microsoft.com/office/powerpoint/2010/main">
    <mc:Choice Requires="p14">
      <p:transition spd="slow" p14:dur="2000" advTm="22647"/>
    </mc:Choice>
    <mc:Fallback xmlns="">
      <p:transition spd="slow" advTm="22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Equisolve">
  <a:themeElements>
    <a:clrScheme name="Simple Light">
      <a:dk1>
        <a:srgbClr val="000000"/>
      </a:dk1>
      <a:lt1>
        <a:srgbClr val="FFFFFF"/>
      </a:lt1>
      <a:dk2>
        <a:srgbClr val="494949"/>
      </a:dk2>
      <a:lt2>
        <a:srgbClr val="EEEEEE"/>
      </a:lt2>
      <a:accent1>
        <a:srgbClr val="4285F4"/>
      </a:accent1>
      <a:accent2>
        <a:srgbClr val="212121"/>
      </a:accent2>
      <a:accent3>
        <a:srgbClr val="78909C"/>
      </a:accent3>
      <a:accent4>
        <a:srgbClr val="FFAB40"/>
      </a:accent4>
      <a:accent5>
        <a:srgbClr val="0097A7"/>
      </a:accent5>
      <a:accent6>
        <a:srgbClr val="AAD74C"/>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quisolve - Light &amp; Dark">
  <a:themeElements>
    <a:clrScheme name="Simple Light">
      <a:dk1>
        <a:srgbClr val="0F2F54"/>
      </a:dk1>
      <a:lt1>
        <a:srgbClr val="FFFFFF"/>
      </a:lt1>
      <a:dk2>
        <a:srgbClr val="494949"/>
      </a:dk2>
      <a:lt2>
        <a:srgbClr val="EEEEEE"/>
      </a:lt2>
      <a:accent1>
        <a:srgbClr val="98C21F"/>
      </a:accent1>
      <a:accent2>
        <a:srgbClr val="00829B"/>
      </a:accent2>
      <a:accent3>
        <a:srgbClr val="80A516"/>
      </a:accent3>
      <a:accent4>
        <a:srgbClr val="351C75"/>
      </a:accent4>
      <a:accent5>
        <a:srgbClr val="1155CC"/>
      </a:accent5>
      <a:accent6>
        <a:srgbClr val="80A516"/>
      </a:accent6>
      <a:hlink>
        <a:srgbClr val="134F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1128</TotalTime>
  <Words>2351</Words>
  <Application>Microsoft Office PowerPoint</Application>
  <PresentationFormat>On-screen Show (16:9)</PresentationFormat>
  <Paragraphs>224</Paragraphs>
  <Slides>35</Slides>
  <Notes>35</Notes>
  <HiddenSlides>0</HiddenSlides>
  <MMClips>35</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Montserrat</vt:lpstr>
      <vt:lpstr>Work Sans Medium</vt:lpstr>
      <vt:lpstr>Work Sans</vt:lpstr>
      <vt:lpstr>Arial</vt:lpstr>
      <vt:lpstr>Montserrat Medium</vt:lpstr>
      <vt:lpstr>Work Sans SemiBold</vt:lpstr>
      <vt:lpstr>Montserrat SemiBold</vt:lpstr>
      <vt:lpstr>Calibri</vt:lpstr>
      <vt:lpstr>Equisolve</vt:lpstr>
      <vt:lpstr>Equisolve - Light &amp; Dark</vt:lpstr>
      <vt:lpstr>Creating accessible Microsoft PowerPoint presentations</vt:lpstr>
      <vt:lpstr>PowerPoint Presentation</vt:lpstr>
      <vt:lpstr>PowerPoint Presentation</vt:lpstr>
      <vt:lpstr>Text &amp; Fonts</vt:lpstr>
      <vt:lpstr>Tips &amp; examples: Text &amp; Fonts</vt:lpstr>
      <vt:lpstr>Metadata</vt:lpstr>
      <vt:lpstr>How to add: Metadata</vt:lpstr>
      <vt:lpstr>Tips &amp; examples: Metadata</vt:lpstr>
      <vt:lpstr>How to add: Metadata</vt:lpstr>
      <vt:lpstr>Slides titles</vt:lpstr>
      <vt:lpstr>How to add: Slide titles</vt:lpstr>
      <vt:lpstr>Lists</vt:lpstr>
      <vt:lpstr>How to add: Lists</vt:lpstr>
      <vt:lpstr>Hyperlinks</vt:lpstr>
      <vt:lpstr>How to add: Hyperlinks</vt:lpstr>
      <vt:lpstr>How to add: Hyperlinks</vt:lpstr>
      <vt:lpstr>Color contrast</vt:lpstr>
      <vt:lpstr>How to test: Color contrast </vt:lpstr>
      <vt:lpstr>How to test: Color contrast (con’t) </vt:lpstr>
      <vt:lpstr>Tips &amp; examples: Color contrast (con’t)</vt:lpstr>
      <vt:lpstr>How to test: Color contrast </vt:lpstr>
      <vt:lpstr>Tips &amp; examples: Color contrast (con’t) </vt:lpstr>
      <vt:lpstr>Alt text for images</vt:lpstr>
      <vt:lpstr>How to add: Alt text for images</vt:lpstr>
      <vt:lpstr>How to add: Alt text for images</vt:lpstr>
      <vt:lpstr>Tips &amp; examples: Alt text for images</vt:lpstr>
      <vt:lpstr>Tables</vt:lpstr>
      <vt:lpstr>How to add: Tables</vt:lpstr>
      <vt:lpstr>How to add: Tables</vt:lpstr>
      <vt:lpstr>PowerPoint Presentation</vt:lpstr>
      <vt:lpstr>Examples &amp; tips: Charts with labels and patterns</vt:lpstr>
      <vt:lpstr>Examples &amp; tips: Charts with data table</vt:lpstr>
      <vt:lpstr>Examples &amp; tips: Charts with data table (con’t)</vt:lpstr>
      <vt:lpstr>Examples &amp; tips: Charts with labels and patterns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Author</dc:creator>
  <cp:lastModifiedBy>Colby Mills</cp:lastModifiedBy>
  <cp:revision>10</cp:revision>
  <dcterms:modified xsi:type="dcterms:W3CDTF">2024-02-28T19:20:20Z</dcterms:modified>
</cp:coreProperties>
</file>